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58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775" autoAdjust="0"/>
  </p:normalViewPr>
  <p:slideViewPr>
    <p:cSldViewPr>
      <p:cViewPr>
        <p:scale>
          <a:sx n="80" d="100"/>
          <a:sy n="80" d="100"/>
        </p:scale>
        <p:origin x="-864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79512" y="188640"/>
            <a:ext cx="8136904" cy="1470025"/>
          </a:xfrm>
        </p:spPr>
        <p:txBody>
          <a:bodyPr>
            <a:normAutofit/>
          </a:bodyPr>
          <a:lstStyle/>
          <a:p>
            <a:r>
              <a:rPr lang="pt-BR" b="1" dirty="0" err="1" smtClean="0">
                <a:latin typeface="Garamond" panose="02020404030301010803" pitchFamily="18" charset="0"/>
              </a:rPr>
              <a:t>Lab.Banco</a:t>
            </a:r>
            <a:r>
              <a:rPr lang="pt-BR" b="1" dirty="0" smtClean="0">
                <a:latin typeface="Garamond" panose="02020404030301010803" pitchFamily="18" charset="0"/>
              </a:rPr>
              <a:t> de Dados</a:t>
            </a:r>
            <a:r>
              <a:rPr lang="pt-BR" b="1" dirty="0">
                <a:latin typeface="Garamond" panose="02020404030301010803" pitchFamily="18" charset="0"/>
              </a:rPr>
              <a:t/>
            </a:r>
            <a:br>
              <a:rPr lang="pt-BR" b="1" dirty="0">
                <a:latin typeface="Garamond" panose="02020404030301010803" pitchFamily="18" charset="0"/>
              </a:rPr>
            </a:br>
            <a:r>
              <a:rPr lang="pt-BR" b="1" dirty="0" smtClean="0">
                <a:latin typeface="Garamond" panose="02020404030301010803" pitchFamily="18" charset="0"/>
              </a:rPr>
              <a:t>Interface Gráfica </a:t>
            </a:r>
            <a:r>
              <a:rPr lang="pt-BR" b="1" smtClean="0">
                <a:latin typeface="Garamond" panose="02020404030301010803" pitchFamily="18" charset="0"/>
              </a:rPr>
              <a:t>- Swing</a:t>
            </a:r>
            <a:endParaRPr lang="pt-BR" sz="2200" b="1" dirty="0">
              <a:latin typeface="Garamond" panose="020204040303010108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683568" y="1772816"/>
            <a:ext cx="5616624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b="1" dirty="0" smtClean="0">
                <a:latin typeface="Garamond" panose="02020404030301010803" pitchFamily="18" charset="0"/>
              </a:rPr>
              <a:t>Prof. </a:t>
            </a:r>
            <a:r>
              <a:rPr lang="pt-BR" sz="2600" b="1" dirty="0" err="1" smtClean="0">
                <a:latin typeface="Garamond" panose="02020404030301010803" pitchFamily="18" charset="0"/>
              </a:rPr>
              <a:t>Ms</a:t>
            </a:r>
            <a:r>
              <a:rPr lang="pt-BR" sz="2600" b="1" dirty="0" smtClean="0">
                <a:latin typeface="Garamond" panose="02020404030301010803" pitchFamily="18" charset="0"/>
              </a:rPr>
              <a:t> Larissa </a:t>
            </a:r>
            <a:r>
              <a:rPr lang="pt-BR" sz="2600" b="1" dirty="0" err="1" smtClean="0">
                <a:latin typeface="Garamond" panose="02020404030301010803" pitchFamily="18" charset="0"/>
              </a:rPr>
              <a:t>Pavarini</a:t>
            </a:r>
            <a:r>
              <a:rPr lang="pt-BR" sz="2600" b="1" dirty="0" smtClean="0">
                <a:latin typeface="Garamond" panose="02020404030301010803" pitchFamily="18" charset="0"/>
              </a:rPr>
              <a:t> da Luz</a:t>
            </a:r>
          </a:p>
          <a:p>
            <a:pPr marL="0" indent="0">
              <a:buNone/>
            </a:pPr>
            <a:r>
              <a:rPr lang="pt-BR" sz="2600" b="1" i="1" dirty="0" smtClean="0">
                <a:latin typeface="Garamond" panose="02020404030301010803" pitchFamily="18" charset="0"/>
              </a:rPr>
              <a:t>E-mail: larissa.luz01@fatec.sp.gov.br</a:t>
            </a:r>
          </a:p>
          <a:p>
            <a:pPr marL="0" indent="0" algn="r">
              <a:buNone/>
            </a:pPr>
            <a:r>
              <a:rPr lang="pt-BR" sz="2600" b="1" i="1" dirty="0" smtClean="0">
                <a:latin typeface="Garamond" panose="02020404030301010803" pitchFamily="18" charset="0"/>
              </a:rPr>
              <a:t>FATEC Garça</a:t>
            </a:r>
            <a:endParaRPr lang="pt-BR" sz="2600" b="1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JComboBox</a:t>
            </a:r>
            <a:r>
              <a:rPr lang="pt-BR" b="1" dirty="0"/>
              <a:t> (Caixa de combinação)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3050185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581" y="1804789"/>
            <a:ext cx="3519835" cy="361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JComboBox</a:t>
            </a:r>
            <a:r>
              <a:rPr lang="pt-BR" b="1" dirty="0"/>
              <a:t> (Caixa de combinação)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302433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68760"/>
            <a:ext cx="3384376" cy="437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eta para a direita 2"/>
          <p:cNvSpPr/>
          <p:nvPr/>
        </p:nvSpPr>
        <p:spPr>
          <a:xfrm>
            <a:off x="3563888" y="3645024"/>
            <a:ext cx="1872208" cy="1708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CAIXA DE COMBINAÇÃO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JComboBox</a:t>
            </a:r>
            <a:r>
              <a:rPr lang="pt-BR" b="1" dirty="0"/>
              <a:t> (Caixa de combinação)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4" t="28621" r="6250" b="12758"/>
          <a:stretch/>
        </p:blipFill>
        <p:spPr bwMode="auto">
          <a:xfrm>
            <a:off x="395536" y="1268760"/>
            <a:ext cx="8568952" cy="441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err="1"/>
              <a:t>JComboBox</a:t>
            </a:r>
            <a:r>
              <a:rPr lang="pt-BR" b="1" dirty="0"/>
              <a:t> (Caixa de combinação</a:t>
            </a:r>
            <a:r>
              <a:rPr lang="pt-BR" b="1" dirty="0" smtClean="0"/>
              <a:t>)	</a:t>
            </a:r>
            <a:endParaRPr lang="pt-BR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335048"/>
            <a:ext cx="473392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eta para a direita 2"/>
          <p:cNvSpPr/>
          <p:nvPr/>
        </p:nvSpPr>
        <p:spPr>
          <a:xfrm>
            <a:off x="611560" y="2636912"/>
            <a:ext cx="2736304" cy="2016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Alterando a propriedade </a:t>
            </a:r>
            <a:r>
              <a:rPr lang="pt-BR" dirty="0" err="1" smtClean="0"/>
              <a:t>model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JComboBox</a:t>
            </a:r>
            <a:r>
              <a:rPr lang="pt-BR" b="1" dirty="0"/>
              <a:t> (Caixa de combinação)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81125"/>
            <a:ext cx="469582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229358"/>
            <a:ext cx="23431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JComboBox</a:t>
            </a:r>
            <a:r>
              <a:rPr lang="pt-BR" b="1" dirty="0"/>
              <a:t> (Caixa de combinação)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pt-BR" altLang="pt-BR" b="1" dirty="0" smtClean="0">
              <a:solidFill>
                <a:srgbClr val="CC00CC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763960" y="17091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Recuperar o valor selecionado do combo box 	 </a:t>
            </a:r>
            <a:endParaRPr lang="pt-BR" sz="2400" b="1" i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8712968" cy="1201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Exercício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63960" y="17091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 smtClean="0"/>
              <a:t>Criar um novo </a:t>
            </a:r>
            <a:r>
              <a:rPr lang="pt-BR" sz="2600" dirty="0" err="1" smtClean="0"/>
              <a:t>Jframe</a:t>
            </a:r>
            <a:r>
              <a:rPr lang="pt-BR" sz="2600" dirty="0" smtClean="0"/>
              <a:t> para o cadastro de um funcionário</a:t>
            </a:r>
            <a:r>
              <a:rPr lang="pt-BR" sz="2600" dirty="0"/>
              <a:t>.</a:t>
            </a:r>
          </a:p>
          <a:p>
            <a:r>
              <a:rPr lang="pt-BR" sz="2600" dirty="0" smtClean="0"/>
              <a:t>Ao clicar no botão, apresente os dados do funcionário</a:t>
            </a:r>
            <a:r>
              <a:rPr lang="pt-BR" sz="260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85" y="3356992"/>
            <a:ext cx="29908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739844"/>
            <a:ext cx="26003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Referências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95536" y="1570396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/>
            <a:r>
              <a:rPr lang="pt-BR" b="1" dirty="0"/>
              <a:t>DESENVOLVIMENTO DE INTERFACE GRÁFICA COM JAVA </a:t>
            </a:r>
            <a:r>
              <a:rPr lang="pt-BR" b="1" dirty="0" smtClean="0"/>
              <a:t>–SWING – prof. </a:t>
            </a:r>
            <a:r>
              <a:rPr lang="pt-BR" dirty="0" err="1"/>
              <a:t>NickersonFonseca</a:t>
            </a:r>
            <a:r>
              <a:rPr lang="pt-BR" dirty="0"/>
              <a:t> Ferreira </a:t>
            </a:r>
            <a:endParaRPr lang="pt-BR" dirty="0" smtClean="0"/>
          </a:p>
          <a:p>
            <a:pPr marL="571500" indent="-457200"/>
            <a:r>
              <a:rPr lang="pt-BR" b="1" dirty="0" smtClean="0"/>
              <a:t>Componentes </a:t>
            </a:r>
            <a:r>
              <a:rPr lang="pt-BR" b="1" dirty="0"/>
              <a:t>da Interface </a:t>
            </a:r>
            <a:r>
              <a:rPr lang="pt-BR" b="1" dirty="0" err="1"/>
              <a:t>Grafica</a:t>
            </a:r>
            <a:r>
              <a:rPr lang="pt-BR" b="1" dirty="0"/>
              <a:t> da Linguagem Java </a:t>
            </a:r>
            <a:r>
              <a:rPr lang="pt-BR" dirty="0"/>
              <a:t>– prof. Wanderson </a:t>
            </a:r>
            <a:r>
              <a:rPr lang="pt-BR" dirty="0" err="1" smtClean="0"/>
              <a:t>Rigo</a:t>
            </a:r>
            <a:endParaRPr lang="pt-BR" dirty="0" smtClean="0"/>
          </a:p>
          <a:p>
            <a:pPr marL="571500" indent="-457200"/>
            <a:r>
              <a:rPr lang="pt-BR" b="1" dirty="0"/>
              <a:t>Interface </a:t>
            </a:r>
            <a:r>
              <a:rPr lang="pt-BR" b="1" dirty="0" smtClean="0"/>
              <a:t>Gráfica</a:t>
            </a:r>
            <a:r>
              <a:rPr lang="pt-BR" dirty="0" smtClean="0"/>
              <a:t> – Luciana </a:t>
            </a:r>
            <a:r>
              <a:rPr lang="pt-BR" dirty="0" err="1" smtClean="0"/>
              <a:t>Nedel</a:t>
            </a:r>
            <a:endParaRPr lang="pt-BR" dirty="0" smtClean="0"/>
          </a:p>
          <a:p>
            <a:pPr marL="571500" indent="-457200"/>
            <a:r>
              <a:rPr lang="pt-BR" b="1" dirty="0"/>
              <a:t>Interfaces Gráficas Java usando </a:t>
            </a:r>
            <a:r>
              <a:rPr lang="pt-BR" b="1" dirty="0" err="1"/>
              <a:t>NetBeans</a:t>
            </a:r>
            <a:endParaRPr lang="pt-BR" altLang="pt-BR" b="1" dirty="0">
              <a:solidFill>
                <a:srgbClr val="CC00CC"/>
              </a:solidFill>
            </a:endParaRPr>
          </a:p>
          <a:p>
            <a:pPr marL="571500" indent="-457200"/>
            <a:endParaRPr lang="pt-BR" altLang="pt-BR" b="1" dirty="0" smtClean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8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DESENVOLVIMENTO DE INTERFACE GRÁFICA COM JAVA –PARTE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55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Componentes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err="1" smtClean="0"/>
              <a:t>JRadioButton</a:t>
            </a:r>
            <a:r>
              <a:rPr lang="pt-BR" sz="2800" dirty="0" smtClean="0"/>
              <a:t> (Botão de opção</a:t>
            </a:r>
            <a:r>
              <a:rPr lang="pt-BR" sz="2800" dirty="0"/>
              <a:t>)</a:t>
            </a:r>
          </a:p>
          <a:p>
            <a:r>
              <a:rPr lang="pt-BR" sz="2800" dirty="0" err="1" smtClean="0"/>
              <a:t>ButtonGroup</a:t>
            </a:r>
            <a:r>
              <a:rPr lang="pt-BR" sz="2800" dirty="0" smtClean="0"/>
              <a:t> (Grupo de botões</a:t>
            </a:r>
            <a:r>
              <a:rPr lang="pt-BR" sz="2800" dirty="0"/>
              <a:t>)</a:t>
            </a:r>
          </a:p>
          <a:p>
            <a:r>
              <a:rPr lang="pt-BR" sz="2800" dirty="0" err="1" smtClean="0"/>
              <a:t>JComboBox</a:t>
            </a:r>
            <a:r>
              <a:rPr lang="pt-BR" sz="2800" dirty="0" smtClean="0"/>
              <a:t> (Caixa de combinação</a:t>
            </a:r>
            <a:r>
              <a:rPr lang="pt-B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JRadioButton</a:t>
            </a:r>
            <a:r>
              <a:rPr lang="pt-BR" b="1" dirty="0"/>
              <a:t>(</a:t>
            </a:r>
            <a:r>
              <a:rPr lang="pt-BR" b="1" dirty="0" err="1"/>
              <a:t>Botãode</a:t>
            </a:r>
            <a:r>
              <a:rPr lang="pt-BR" b="1" dirty="0"/>
              <a:t> opção</a:t>
            </a:r>
            <a:r>
              <a:rPr lang="pt-BR" b="1" dirty="0" smtClean="0"/>
              <a:t>)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Componente utilizado para o usuário realizar uma escolha entre um grupo de opções</a:t>
            </a:r>
            <a:r>
              <a:rPr lang="pt-BR" sz="2800" dirty="0"/>
              <a:t>.</a:t>
            </a:r>
          </a:p>
          <a:p>
            <a:r>
              <a:rPr lang="pt-BR" sz="2800" dirty="0" smtClean="0"/>
              <a:t>O usuário poderá selecionar apenas uma única opção</a:t>
            </a:r>
            <a:r>
              <a:rPr lang="pt-BR" sz="2800" dirty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4" y="3212976"/>
            <a:ext cx="3594323" cy="246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endParaRPr lang="pt-BR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275754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01999"/>
            <a:ext cx="23145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eta para cima 3"/>
          <p:cNvSpPr/>
          <p:nvPr/>
        </p:nvSpPr>
        <p:spPr>
          <a:xfrm>
            <a:off x="1187624" y="4021942"/>
            <a:ext cx="2664296" cy="22873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Selecionando </a:t>
            </a:r>
            <a:r>
              <a:rPr lang="pt-BR" b="1" dirty="0"/>
              <a:t>todas as opções ?? Pode isso ??</a:t>
            </a:r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3419872" y="3140968"/>
            <a:ext cx="2304256" cy="880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/>
              <a:t>BOTÃO DE OPÇÃO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ButtonGroup</a:t>
            </a:r>
            <a:r>
              <a:rPr lang="pt-BR" b="1" dirty="0"/>
              <a:t> (Grupo de botões)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 smtClean="0"/>
              <a:t>É o componente responsável por agrupar as opções de um determinado conjunto de botões (</a:t>
            </a:r>
            <a:r>
              <a:rPr lang="pt-BR" i="1" dirty="0" err="1" smtClean="0"/>
              <a:t>radiobuttons</a:t>
            </a:r>
            <a:r>
              <a:rPr lang="pt-BR" dirty="0" smtClean="0"/>
              <a:t>).</a:t>
            </a:r>
          </a:p>
          <a:p>
            <a:pPr algn="just"/>
            <a:r>
              <a:rPr lang="pt-BR" dirty="0" smtClean="0"/>
              <a:t>Adicionamos um Button </a:t>
            </a:r>
            <a:r>
              <a:rPr lang="pt-BR" dirty="0" err="1" smtClean="0"/>
              <a:t>Group</a:t>
            </a:r>
            <a:r>
              <a:rPr lang="pt-BR" dirty="0" smtClean="0"/>
              <a:t> e depois associamos os botões a este grupo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Depois disso o programa só permitirá a seleção de apenas uma opção.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ButtonGroup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endParaRPr lang="pt-BR" altLang="pt-BR" sz="1900" b="1" dirty="0" smtClean="0">
              <a:solidFill>
                <a:srgbClr val="CC00CC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7" t="26713" r="7673" b="5690"/>
          <a:stretch/>
        </p:blipFill>
        <p:spPr bwMode="auto">
          <a:xfrm>
            <a:off x="488553" y="1173071"/>
            <a:ext cx="8208913" cy="494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RadioButton</a:t>
            </a:r>
            <a:r>
              <a:rPr lang="pt-BR" b="1" dirty="0"/>
              <a:t> e </a:t>
            </a:r>
            <a:r>
              <a:rPr lang="pt-BR" b="1" dirty="0" err="1"/>
              <a:t>ButtonGroup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endParaRPr lang="pt-BR" altLang="pt-BR" sz="2100" b="1" dirty="0" smtClean="0">
              <a:solidFill>
                <a:srgbClr val="CC00CC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38" y="1556792"/>
            <a:ext cx="2922616" cy="282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2206699"/>
            <a:ext cx="57435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eta para cima 4"/>
          <p:cNvSpPr/>
          <p:nvPr/>
        </p:nvSpPr>
        <p:spPr>
          <a:xfrm>
            <a:off x="971600" y="3933056"/>
            <a:ext cx="1944216" cy="20162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Agora </a:t>
            </a:r>
            <a:r>
              <a:rPr lang="pt-BR" b="1" dirty="0"/>
              <a:t>sim! Apenas uma opção selecionada.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JComboBox</a:t>
            </a:r>
            <a:r>
              <a:rPr lang="pt-BR" b="1" dirty="0"/>
              <a:t> (Caixa de combinação)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Apresenta as opções em forma de lista</a:t>
            </a:r>
            <a:r>
              <a:rPr lang="pt-BR" dirty="0"/>
              <a:t>.</a:t>
            </a:r>
          </a:p>
          <a:p>
            <a:r>
              <a:rPr lang="pt-BR" dirty="0" smtClean="0"/>
              <a:t>Bastante utilizado para listar</a:t>
            </a:r>
            <a:r>
              <a:rPr lang="pt-BR" dirty="0"/>
              <a:t>:</a:t>
            </a:r>
          </a:p>
          <a:p>
            <a:pPr lvl="1"/>
            <a:r>
              <a:rPr lang="pt-BR" dirty="0" smtClean="0"/>
              <a:t>Estado civil</a:t>
            </a:r>
            <a:r>
              <a:rPr lang="pt-BR" dirty="0"/>
              <a:t>;</a:t>
            </a:r>
          </a:p>
          <a:p>
            <a:pPr lvl="1"/>
            <a:r>
              <a:rPr lang="pt-BR" dirty="0" smtClean="0"/>
              <a:t>Sexo</a:t>
            </a:r>
            <a:r>
              <a:rPr lang="pt-BR" dirty="0"/>
              <a:t>;</a:t>
            </a:r>
          </a:p>
          <a:p>
            <a:pPr lvl="1"/>
            <a:r>
              <a:rPr lang="pt-BR" dirty="0" smtClean="0"/>
              <a:t>País ou estados</a:t>
            </a:r>
            <a:r>
              <a:rPr lang="pt-BR" dirty="0"/>
              <a:t>;</a:t>
            </a:r>
          </a:p>
          <a:p>
            <a:pPr lvl="1"/>
            <a:r>
              <a:rPr lang="pt-BR" dirty="0" smtClean="0"/>
              <a:t>Etc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281</Words>
  <Application>Microsoft Office PowerPoint</Application>
  <PresentationFormat>Apresentação na tela (4:3)</PresentationFormat>
  <Paragraphs>46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Lab.Banco de Dados Interface Gráfica - Swing</vt:lpstr>
      <vt:lpstr>DESENVOLVIMENTO DE INTERFACE GRÁFICA COM JAVA –PARTE 2</vt:lpstr>
      <vt:lpstr>Componentes</vt:lpstr>
      <vt:lpstr>JRadioButton(Botãode opção)</vt:lpstr>
      <vt:lpstr>Exemplo</vt:lpstr>
      <vt:lpstr>ButtonGroup (Grupo de botões)</vt:lpstr>
      <vt:lpstr>ButtonGroup</vt:lpstr>
      <vt:lpstr>RadioButton e ButtonGroup</vt:lpstr>
      <vt:lpstr>JComboBox (Caixa de combinação)</vt:lpstr>
      <vt:lpstr>JComboBox (Caixa de combinação)</vt:lpstr>
      <vt:lpstr>JComboBox (Caixa de combinação)</vt:lpstr>
      <vt:lpstr>JComboBox (Caixa de combinação)</vt:lpstr>
      <vt:lpstr>JComboBox (Caixa de combinação) </vt:lpstr>
      <vt:lpstr>JComboBox (Caixa de combinação)</vt:lpstr>
      <vt:lpstr>JComboBox (Caixa de combinação)</vt:lpstr>
      <vt:lpstr>Exercício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alunos</cp:lastModifiedBy>
  <cp:revision>96</cp:revision>
  <dcterms:created xsi:type="dcterms:W3CDTF">2013-10-10T17:31:52Z</dcterms:created>
  <dcterms:modified xsi:type="dcterms:W3CDTF">2016-05-02T12:54:53Z</dcterms:modified>
</cp:coreProperties>
</file>