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09C886-1C16-40F3-90D5-57C7B102716A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28, 29 e 30 de Maio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Shopping MF Rural, E-commerce.</a:t>
            </a:r>
          </a:p>
          <a:p>
            <a:r>
              <a:rPr lang="pt-BR" dirty="0"/>
              <a:t>Pertence ao Grupo MF Rural.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Problemática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12% das mercadorias que constam no sistema de estoque atual já foram vendidas</a:t>
            </a:r>
          </a:p>
          <a:p>
            <a:r>
              <a:rPr lang="pt-BR" dirty="0"/>
              <a:t>Sem controle sobre os preços médios de vendas</a:t>
            </a:r>
          </a:p>
          <a:p>
            <a:r>
              <a:rPr lang="pt-BR" dirty="0"/>
              <a:t>Não possui uma saída de produtos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1120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Efetuar a entrada de novos produtos</a:t>
            </a:r>
          </a:p>
          <a:p>
            <a:r>
              <a:rPr lang="pt-BR" dirty="0"/>
              <a:t>Dar baixas em produtos vendidos</a:t>
            </a:r>
          </a:p>
          <a:p>
            <a:r>
              <a:rPr lang="pt-BR" dirty="0"/>
              <a:t>Registrar produtos perdidos ou danificados</a:t>
            </a:r>
          </a:p>
          <a:p>
            <a:r>
              <a:rPr lang="pt-BR" dirty="0"/>
              <a:t>Relatórios de vendas, total de produtos armazenados, valor do estoque atual, tempo médio de cada produto no estoque</a:t>
            </a:r>
          </a:p>
          <a:p>
            <a:r>
              <a:rPr lang="pt-BR" dirty="0"/>
              <a:t>Controlar o envio do produto ao cliente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0918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Análise de requisitos</a:t>
            </a:r>
          </a:p>
          <a:p>
            <a:r>
              <a:rPr lang="pt-BR" dirty="0"/>
              <a:t>Diagrama de caso de uso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02DEA5-9E0A-4DA0-A645-41406050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1" y="2636912"/>
            <a:ext cx="6048671" cy="37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Modelo relacional do banco de dados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Testes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570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Sistema que possibilite: fácil acesso, fácil utilização e consistência nas informações.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1685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LAUDON, K.; LAUDON, J. Sistemas de Informação Gerenciais. 5a. ed. São Paulo: Pearson, 2004.</a:t>
            </a:r>
          </a:p>
          <a:p>
            <a:r>
              <a:rPr lang="pt-BR" dirty="0"/>
              <a:t> LAUDON, Kenneth; LAUDON, Jane. Sistemas de informações gerenciais. 9ª. ed. São Paulo: Pearson Prentice Hall, 2010.</a:t>
            </a:r>
          </a:p>
          <a:p>
            <a:r>
              <a:rPr lang="pt-BR" dirty="0"/>
              <a:t> DIAS, M. A. P. Administração de materiais: uma abordagem logística. 5. ed. São Paulo: Atlas, 2010.</a:t>
            </a:r>
          </a:p>
          <a:p>
            <a:r>
              <a:rPr lang="pt-BR" dirty="0"/>
              <a:t> CHING, H. Y. Gestão de estoque na cadeia logística integrada: </a:t>
            </a:r>
            <a:r>
              <a:rPr lang="pt-BR" dirty="0" err="1"/>
              <a:t>Supply</a:t>
            </a:r>
            <a:r>
              <a:rPr lang="pt-BR" dirty="0"/>
              <a:t> </a:t>
            </a:r>
            <a:r>
              <a:rPr lang="pt-BR" dirty="0" err="1"/>
              <a:t>chain</a:t>
            </a:r>
            <a:r>
              <a:rPr lang="pt-BR" dirty="0"/>
              <a:t>. São Paulo: Atlas, 1999. 196p. </a:t>
            </a:r>
          </a:p>
          <a:p>
            <a:r>
              <a:rPr lang="pt-BR" dirty="0"/>
              <a:t>OLIVEIRA, Djalma de Pinho Rebouças. Planejamento Estratégico: Conceitos, Metodologia, Práticas. 15ª Edição, São Paulo: Editora Atlas, 2001.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8699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	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28, 29 e 30 de Maio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31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377</Words>
  <Application>Microsoft Office PowerPoint</Application>
  <PresentationFormat>Apresentação na tela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Georgia</vt:lpstr>
      <vt:lpstr>Trebuchet MS</vt:lpstr>
      <vt:lpstr>Wingdings 2</vt:lpstr>
      <vt:lpstr>Urbano</vt:lpstr>
      <vt:lpstr>III Jornada de Iniciação Científica e Tecnológica –FATEC Garça</vt:lpstr>
      <vt:lpstr>Contextualização</vt:lpstr>
      <vt:lpstr>Problemática</vt:lpstr>
      <vt:lpstr>Objetivos</vt:lpstr>
      <vt:lpstr>Metodologia</vt:lpstr>
      <vt:lpstr>Metodologia</vt:lpstr>
      <vt:lpstr>Resultados e Discussões</vt:lpstr>
      <vt:lpstr>Referências </vt:lpstr>
      <vt:lpstr>III Jornada de Iniciação Científica e Tecnológica –FATEC Garça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Lucas</cp:lastModifiedBy>
  <cp:revision>22</cp:revision>
  <dcterms:created xsi:type="dcterms:W3CDTF">2018-05-08T22:15:42Z</dcterms:created>
  <dcterms:modified xsi:type="dcterms:W3CDTF">2018-05-25T19:28:07Z</dcterms:modified>
</cp:coreProperties>
</file>