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360" r:id="rId3"/>
    <p:sldId id="257" r:id="rId4"/>
    <p:sldId id="258" r:id="rId5"/>
    <p:sldId id="259" r:id="rId6"/>
    <p:sldId id="367" r:id="rId7"/>
    <p:sldId id="366" r:id="rId8"/>
    <p:sldId id="368" r:id="rId9"/>
    <p:sldId id="369" r:id="rId10"/>
    <p:sldId id="361" r:id="rId11"/>
    <p:sldId id="362" r:id="rId12"/>
    <p:sldId id="363" r:id="rId13"/>
    <p:sldId id="371" r:id="rId14"/>
    <p:sldId id="365" r:id="rId15"/>
    <p:sldId id="3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75" autoAdjust="0"/>
  </p:normalViewPr>
  <p:slideViewPr>
    <p:cSldViewPr>
      <p:cViewPr varScale="1">
        <p:scale>
          <a:sx n="79" d="100"/>
          <a:sy n="79" d="100"/>
        </p:scale>
        <p:origin x="6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5040560" cy="1470025"/>
          </a:xfrm>
        </p:spPr>
        <p:txBody>
          <a:bodyPr/>
          <a:lstStyle/>
          <a:p>
            <a:r>
              <a:rPr lang="pt-BR" b="1" dirty="0">
                <a:latin typeface="Garamond" panose="02020404030301010803" pitchFamily="18" charset="0"/>
              </a:rPr>
              <a:t>Lab.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67544" y="1628800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>
                <a:latin typeface="Garamond" panose="02020404030301010803" pitchFamily="18" charset="0"/>
              </a:rPr>
              <a:t>Prof. </a:t>
            </a:r>
            <a:r>
              <a:rPr lang="pt-BR" sz="2600" b="1" dirty="0" err="1">
                <a:latin typeface="Garamond" panose="02020404030301010803" pitchFamily="18" charset="0"/>
              </a:rPr>
              <a:t>Ms</a:t>
            </a:r>
            <a:r>
              <a:rPr lang="pt-BR" sz="2600" b="1" dirty="0">
                <a:latin typeface="Garamond" panose="02020404030301010803" pitchFamily="18" charset="0"/>
              </a:rPr>
              <a:t> Larissa </a:t>
            </a:r>
            <a:r>
              <a:rPr lang="pt-BR" sz="2600" b="1" dirty="0" err="1">
                <a:latin typeface="Garamond" panose="02020404030301010803" pitchFamily="18" charset="0"/>
              </a:rPr>
              <a:t>Pavarini</a:t>
            </a:r>
            <a:r>
              <a:rPr lang="pt-BR" sz="2600" b="1" dirty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>
                <a:latin typeface="Garamond" panose="02020404030301010803" pitchFamily="18" charset="0"/>
              </a:rPr>
              <a:t>FATEC Garça</a:t>
            </a: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614B6-0BE6-488B-A119-A7C1DB5C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Exemplo para base IBM</a:t>
            </a:r>
            <a:br>
              <a:rPr lang="pt-BR" b="1" dirty="0"/>
            </a:br>
            <a:r>
              <a:rPr lang="pt-BR" b="1" i="1" dirty="0" err="1"/>
              <a:t>left</a:t>
            </a:r>
            <a:r>
              <a:rPr lang="pt-BR" b="1" i="1" dirty="0"/>
              <a:t> </a:t>
            </a:r>
            <a:r>
              <a:rPr lang="pt-BR" b="1" i="1" dirty="0" err="1"/>
              <a:t>outer</a:t>
            </a:r>
            <a:r>
              <a:rPr lang="pt-BR" b="1" i="1" dirty="0"/>
              <a:t> </a:t>
            </a:r>
            <a:r>
              <a:rPr lang="pt-BR" b="1" i="1" dirty="0" err="1"/>
              <a:t>join</a:t>
            </a:r>
            <a:endParaRPr lang="pt-BR" b="1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E24A6C-D2F6-4D93-94B5-5EB4014D5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1501271"/>
            <a:ext cx="5025926" cy="37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1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BF3D-1471-4BF5-8DAC-AA4B3CAF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Exemplo para base IBM</a:t>
            </a:r>
            <a:br>
              <a:rPr lang="pt-BR" b="1" dirty="0"/>
            </a:br>
            <a:r>
              <a:rPr lang="pt-BR" b="1" i="1" dirty="0" err="1"/>
              <a:t>left</a:t>
            </a:r>
            <a:r>
              <a:rPr lang="pt-BR" b="1" i="1" dirty="0"/>
              <a:t> </a:t>
            </a:r>
            <a:r>
              <a:rPr lang="pt-BR" b="1" i="1" dirty="0" err="1"/>
              <a:t>outer</a:t>
            </a:r>
            <a:r>
              <a:rPr lang="pt-BR" b="1" i="1" dirty="0"/>
              <a:t> </a:t>
            </a:r>
            <a:r>
              <a:rPr lang="pt-BR" b="1" i="1" dirty="0" err="1"/>
              <a:t>join</a:t>
            </a:r>
            <a:r>
              <a:rPr lang="pt-BR" b="1" i="1" dirty="0"/>
              <a:t> - </a:t>
            </a:r>
            <a:r>
              <a:rPr lang="pt-BR" b="1" i="1" dirty="0" err="1"/>
              <a:t>null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7CBD88-876C-4641-BE47-426710B1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2816"/>
            <a:ext cx="5673998" cy="38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0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D34B9-8D13-43FC-82A1-8ECB9702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Exemplo para base IBM</a:t>
            </a:r>
            <a:br>
              <a:rPr lang="pt-BR" b="1" dirty="0"/>
            </a:br>
            <a:r>
              <a:rPr lang="pt-BR" b="1" dirty="0"/>
              <a:t>vários </a:t>
            </a:r>
            <a:r>
              <a:rPr lang="pt-BR" b="1" i="1" dirty="0" err="1"/>
              <a:t>left</a:t>
            </a:r>
            <a:r>
              <a:rPr lang="pt-BR" b="1" i="1" dirty="0"/>
              <a:t> </a:t>
            </a:r>
            <a:r>
              <a:rPr lang="pt-BR" b="1" i="1" dirty="0" err="1"/>
              <a:t>outer</a:t>
            </a:r>
            <a:r>
              <a:rPr lang="pt-BR" b="1" i="1" dirty="0"/>
              <a:t> </a:t>
            </a:r>
            <a:r>
              <a:rPr lang="pt-BR" b="1" i="1" dirty="0" err="1"/>
              <a:t>join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FF4085-71CD-4C27-87B6-4C2465CA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529982" cy="37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8A3B0-680D-44D5-A4D9-4AB16C6B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Exemplo para base IBM</a:t>
            </a:r>
            <a:br>
              <a:rPr lang="pt-BR" b="1" dirty="0"/>
            </a:br>
            <a:r>
              <a:rPr lang="pt-BR" b="1" dirty="0" err="1"/>
              <a:t>right</a:t>
            </a:r>
            <a:r>
              <a:rPr lang="pt-BR" b="1" dirty="0"/>
              <a:t> </a:t>
            </a:r>
            <a:r>
              <a:rPr lang="pt-BR" b="1" i="1" dirty="0" err="1"/>
              <a:t>outer</a:t>
            </a:r>
            <a:r>
              <a:rPr lang="pt-BR" b="1" i="1" dirty="0"/>
              <a:t> </a:t>
            </a:r>
            <a:r>
              <a:rPr lang="pt-BR" b="1" i="1" dirty="0" err="1"/>
              <a:t>join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859F68-D9D0-40B6-ABE1-F543EB4D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28800"/>
            <a:ext cx="5457974" cy="40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E256D-8EF8-4F6A-8686-8A66A821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Exemplo para base IBM</a:t>
            </a:r>
            <a:br>
              <a:rPr lang="pt-BR" b="1" dirty="0"/>
            </a:br>
            <a:r>
              <a:rPr lang="pt-BR" b="1" i="1" dirty="0" err="1"/>
              <a:t>full</a:t>
            </a:r>
            <a:r>
              <a:rPr lang="pt-BR" b="1" i="1" dirty="0"/>
              <a:t> </a:t>
            </a:r>
            <a:r>
              <a:rPr lang="pt-BR" b="1" i="1" dirty="0" err="1"/>
              <a:t>outer</a:t>
            </a:r>
            <a:r>
              <a:rPr lang="pt-BR" b="1" i="1" dirty="0"/>
              <a:t> </a:t>
            </a:r>
            <a:r>
              <a:rPr lang="pt-BR" b="1" i="1" dirty="0" err="1"/>
              <a:t>join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A1FAF8-D779-4F68-A42D-AD0DAC222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1619250"/>
            <a:ext cx="48672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075D086-B019-44C2-A495-CF0E3CDCE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7956376" cy="56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988840"/>
            <a:ext cx="7962900" cy="2160141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ctr"/>
            <a:r>
              <a:rPr lang="pt-BR" altLang="pt-BR" b="1" dirty="0" err="1">
                <a:solidFill>
                  <a:srgbClr val="CC00CC"/>
                </a:solidFill>
              </a:rPr>
              <a:t>Full</a:t>
            </a:r>
            <a:r>
              <a:rPr lang="pt-BR" altLang="pt-BR" b="1" dirty="0">
                <a:solidFill>
                  <a:srgbClr val="CC00CC"/>
                </a:solidFill>
              </a:rPr>
              <a:t> </a:t>
            </a:r>
            <a:r>
              <a:rPr lang="pt-BR" altLang="pt-BR" b="1" dirty="0" err="1">
                <a:solidFill>
                  <a:srgbClr val="CC00CC"/>
                </a:solidFill>
              </a:rPr>
              <a:t>outer</a:t>
            </a:r>
            <a:r>
              <a:rPr lang="pt-BR" altLang="pt-BR" b="1" dirty="0">
                <a:solidFill>
                  <a:srgbClr val="CC00CC"/>
                </a:solidFill>
              </a:rPr>
              <a:t> </a:t>
            </a:r>
            <a:r>
              <a:rPr lang="pt-BR" altLang="pt-BR" b="1" dirty="0" err="1">
                <a:solidFill>
                  <a:srgbClr val="CC00CC"/>
                </a:solidFill>
              </a:rPr>
              <a:t>join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 algn="ctr"/>
            <a:r>
              <a:rPr lang="pt-BR" altLang="pt-BR" b="1" dirty="0" err="1">
                <a:solidFill>
                  <a:srgbClr val="CC00CC"/>
                </a:solidFill>
              </a:rPr>
              <a:t>Right</a:t>
            </a:r>
            <a:r>
              <a:rPr lang="pt-BR" altLang="pt-BR" b="1" dirty="0">
                <a:solidFill>
                  <a:srgbClr val="CC00CC"/>
                </a:solidFill>
              </a:rPr>
              <a:t> </a:t>
            </a:r>
            <a:r>
              <a:rPr lang="pt-BR" altLang="pt-BR" b="1" dirty="0" err="1">
                <a:solidFill>
                  <a:srgbClr val="CC00CC"/>
                </a:solidFill>
              </a:rPr>
              <a:t>outer</a:t>
            </a:r>
            <a:r>
              <a:rPr lang="pt-BR" altLang="pt-BR" b="1" dirty="0">
                <a:solidFill>
                  <a:srgbClr val="CC00CC"/>
                </a:solidFill>
              </a:rPr>
              <a:t> </a:t>
            </a:r>
            <a:r>
              <a:rPr lang="pt-BR" altLang="pt-BR" b="1" dirty="0" err="1">
                <a:solidFill>
                  <a:srgbClr val="CC00CC"/>
                </a:solidFill>
              </a:rPr>
              <a:t>join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 algn="ctr"/>
            <a:r>
              <a:rPr lang="pt-BR" altLang="pt-BR" b="1" dirty="0" err="1">
                <a:solidFill>
                  <a:srgbClr val="CC00CC"/>
                </a:solidFill>
              </a:rPr>
              <a:t>Left</a:t>
            </a:r>
            <a:r>
              <a:rPr lang="pt-BR" altLang="pt-BR" b="1" dirty="0">
                <a:solidFill>
                  <a:srgbClr val="CC00CC"/>
                </a:solidFill>
              </a:rPr>
              <a:t> </a:t>
            </a:r>
            <a:r>
              <a:rPr lang="pt-BR" altLang="pt-BR" b="1" dirty="0" err="1">
                <a:solidFill>
                  <a:srgbClr val="CC00CC"/>
                </a:solidFill>
              </a:rPr>
              <a:t>outer</a:t>
            </a:r>
            <a:r>
              <a:rPr lang="pt-BR" altLang="pt-BR" b="1" dirty="0">
                <a:solidFill>
                  <a:srgbClr val="CC00CC"/>
                </a:solidFill>
              </a:rPr>
              <a:t> </a:t>
            </a:r>
            <a:r>
              <a:rPr lang="pt-BR" altLang="pt-BR" b="1" dirty="0" err="1">
                <a:solidFill>
                  <a:srgbClr val="CC00CC"/>
                </a:solidFill>
              </a:rPr>
              <a:t>join</a:t>
            </a:r>
            <a:endParaRPr lang="pt-BR" altLang="pt-BR" b="1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3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DML - Consultando Dados em Tabelas</a:t>
            </a:r>
            <a:br>
              <a:rPr lang="pt-BR" b="1" dirty="0"/>
            </a:b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2438" y="1412875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2200" b="1" dirty="0">
              <a:solidFill>
                <a:srgbClr val="CC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31681" r="25631" b="15733"/>
          <a:stretch/>
        </p:blipFill>
        <p:spPr bwMode="auto">
          <a:xfrm>
            <a:off x="1115616" y="1564206"/>
            <a:ext cx="6480720" cy="404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DML - Consultando Dados em Tabelas</a:t>
            </a:r>
            <a:br>
              <a:rPr lang="pt-BR" sz="3600" b="1" dirty="0"/>
            </a:br>
            <a:r>
              <a:rPr lang="pt-BR" sz="3600" b="1" dirty="0" err="1"/>
              <a:t>Inner</a:t>
            </a:r>
            <a:r>
              <a:rPr lang="pt-BR" sz="3600" b="1" dirty="0"/>
              <a:t> </a:t>
            </a:r>
            <a:r>
              <a:rPr lang="pt-BR" sz="3600" b="1" dirty="0" err="1"/>
              <a:t>join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0" t="31466" r="25481" b="14871"/>
          <a:stretch/>
        </p:blipFill>
        <p:spPr bwMode="auto">
          <a:xfrm>
            <a:off x="1187624" y="1412776"/>
            <a:ext cx="6912768" cy="437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DML - Consultando Dados em Tabelas</a:t>
            </a:r>
            <a:br>
              <a:rPr lang="pt-BR" sz="3200" b="1" dirty="0"/>
            </a:br>
            <a:r>
              <a:rPr lang="pt-BR" sz="3200" b="1" dirty="0" err="1"/>
              <a:t>Outer</a:t>
            </a:r>
            <a:r>
              <a:rPr lang="pt-BR" sz="3200" b="1" dirty="0"/>
              <a:t> </a:t>
            </a:r>
            <a:r>
              <a:rPr lang="pt-BR" sz="3200" b="1" dirty="0" err="1"/>
              <a:t>join</a:t>
            </a:r>
            <a:endParaRPr lang="pt-BR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7" t="31034" r="25238" b="13147"/>
          <a:stretch/>
        </p:blipFill>
        <p:spPr bwMode="auto">
          <a:xfrm>
            <a:off x="1043608" y="1268760"/>
            <a:ext cx="6768752" cy="441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75B7-DC95-481A-AD55-A0F2B691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B1CF83-F2D7-4E22-B2C9-F9D90649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5130989" cy="30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5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75B7-DC95-481A-AD55-A0F2B691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19F395-9341-4F6F-B3D0-9E11C0CA8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262062"/>
            <a:ext cx="7181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0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75B7-DC95-481A-AD55-A0F2B691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4F545E-CF06-453F-AF0B-37A707843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309687"/>
            <a:ext cx="7115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75B7-DC95-481A-AD55-A0F2B691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32C7D0-3B29-497C-A162-AB134DF0A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28725"/>
            <a:ext cx="70485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1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87</Words>
  <Application>Microsoft Office PowerPoint</Application>
  <PresentationFormat>Apresentação na tela (4:3)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Tema do Office</vt:lpstr>
      <vt:lpstr>Lab. Banco de Dados</vt:lpstr>
      <vt:lpstr>Outer Join</vt:lpstr>
      <vt:lpstr>DML - Consultando Dados em Tabelas Outer join</vt:lpstr>
      <vt:lpstr>DML - Consultando Dados em Tabelas Inner join</vt:lpstr>
      <vt:lpstr>DML - Consultando Dados em Tabelas Outer join</vt:lpstr>
      <vt:lpstr>Inner join</vt:lpstr>
      <vt:lpstr>Left outer join</vt:lpstr>
      <vt:lpstr>Right outer join</vt:lpstr>
      <vt:lpstr>Full outer join</vt:lpstr>
      <vt:lpstr>Exemplo para base IBM left outer join</vt:lpstr>
      <vt:lpstr>Exemplo para base IBM left outer join - null</vt:lpstr>
      <vt:lpstr>Exemplo para base IBM vários left outer join</vt:lpstr>
      <vt:lpstr>Exemplo para base IBM right outer join</vt:lpstr>
      <vt:lpstr>Exemplo para base IBM full outer join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75</cp:revision>
  <dcterms:created xsi:type="dcterms:W3CDTF">2013-10-10T17:31:52Z</dcterms:created>
  <dcterms:modified xsi:type="dcterms:W3CDTF">2018-04-03T12:11:38Z</dcterms:modified>
</cp:coreProperties>
</file>