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63" r:id="rId4"/>
    <p:sldId id="264" r:id="rId5"/>
    <p:sldId id="265" r:id="rId6"/>
    <p:sldId id="269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B09C886-1C16-40F3-90D5-57C7B102716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09C886-1C16-40F3-90D5-57C7B102716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B09C886-1C16-40F3-90D5-57C7B102716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B09C886-1C16-40F3-90D5-57C7B102716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III Jornada de Iniciação Científica e Tecnológica –FATEC Garça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para controle de estoque</a:t>
            </a:r>
          </a:p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Rodrigo Garcia Cardoso</a:t>
            </a:r>
          </a:p>
          <a:p>
            <a:pPr algn="ctr"/>
            <a:endParaRPr lang="pt-BR" dirty="0"/>
          </a:p>
        </p:txBody>
      </p:sp>
      <p:sp>
        <p:nvSpPr>
          <p:cNvPr id="4" name="CaixaDeTexto 8"/>
          <p:cNvSpPr txBox="1"/>
          <p:nvPr/>
        </p:nvSpPr>
        <p:spPr>
          <a:xfrm>
            <a:off x="5796136" y="422108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latin typeface="Arial" pitchFamily="34" charset="0"/>
                <a:cs typeface="Arial" pitchFamily="34" charset="0"/>
              </a:rPr>
              <a:t>03, 04 de Julho de 2018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9058" t="81762" r="5890" b="4918"/>
          <a:stretch/>
        </p:blipFill>
        <p:spPr bwMode="auto">
          <a:xfrm>
            <a:off x="7251700" y="6237312"/>
            <a:ext cx="1892300" cy="6246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/>
          <p:cNvPicPr/>
          <p:nvPr/>
        </p:nvPicPr>
        <p:blipFill rotWithShape="1">
          <a:blip r:embed="rId3"/>
          <a:srcRect l="1031" t="7992" r="78202" b="79098"/>
          <a:stretch/>
        </p:blipFill>
        <p:spPr bwMode="auto">
          <a:xfrm>
            <a:off x="7417621" y="5537542"/>
            <a:ext cx="1565910" cy="699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811"/>
            <a:ext cx="24288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49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pPr algn="just"/>
            <a:r>
              <a:rPr lang="pt-BR" dirty="0"/>
              <a:t> O principal objetivo do sistema é ser uma ferramenta Web para auxiliar na otimização e investimento financeiro no estoque, aumentando a eficiência, e minimizando as necessidades de investimentos desnecessários. </a:t>
            </a:r>
          </a:p>
          <a:p>
            <a:pPr algn="just"/>
            <a:r>
              <a:rPr lang="pt-BR" dirty="0"/>
              <a:t>Gerando relatórios com preço médio de cada produto em estoque, sendo assim qual o valor financeiro, produto mais vendido e qual o mais lucrativo.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9058" t="81762" r="5890" b="4918"/>
          <a:stretch/>
        </p:blipFill>
        <p:spPr bwMode="auto">
          <a:xfrm>
            <a:off x="15404" y="6433240"/>
            <a:ext cx="2108324" cy="399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274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Problemática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r>
              <a:rPr lang="pt-BR" dirty="0"/>
              <a:t>12% das mercadorias que constam no sistema de estoque atual já foram vendidas</a:t>
            </a:r>
          </a:p>
          <a:p>
            <a:r>
              <a:rPr lang="pt-BR" dirty="0"/>
              <a:t>Sem controle sobre os preços médios de vendas</a:t>
            </a:r>
          </a:p>
          <a:p>
            <a:r>
              <a:rPr lang="pt-BR" dirty="0"/>
              <a:t>Não possui uma saída de produtos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</p:spTree>
    <p:extLst>
      <p:ext uri="{BB962C8B-B14F-4D97-AF65-F5344CB8AC3E}">
        <p14:creationId xmlns:p14="http://schemas.microsoft.com/office/powerpoint/2010/main" val="11205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r>
              <a:rPr lang="pt-BR" dirty="0"/>
              <a:t>Efetuar a entrada de novos produtos</a:t>
            </a:r>
          </a:p>
          <a:p>
            <a:r>
              <a:rPr lang="pt-BR" dirty="0"/>
              <a:t>Dar baixas em produtos vendidos</a:t>
            </a:r>
          </a:p>
          <a:p>
            <a:r>
              <a:rPr lang="pt-BR" dirty="0"/>
              <a:t>Registrar produtos perdidos ou danificados</a:t>
            </a:r>
          </a:p>
          <a:p>
            <a:r>
              <a:rPr lang="pt-BR" dirty="0"/>
              <a:t>Relatórios de vendas, total de produtos armazenados, valor do estoque atual, tempo médio de cada produto no estoque</a:t>
            </a:r>
          </a:p>
          <a:p>
            <a:r>
              <a:rPr lang="pt-BR" dirty="0"/>
              <a:t>Controlar o envio do produto ao cliente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</p:spTree>
    <p:extLst>
      <p:ext uri="{BB962C8B-B14F-4D97-AF65-F5344CB8AC3E}">
        <p14:creationId xmlns:p14="http://schemas.microsoft.com/office/powerpoint/2010/main" val="209180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r>
              <a:rPr lang="pt-BR" dirty="0"/>
              <a:t>Análise de requisitos</a:t>
            </a:r>
          </a:p>
          <a:p>
            <a:r>
              <a:rPr lang="pt-BR" dirty="0"/>
              <a:t>Diagrama de caso de uso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02DEA5-9E0A-4DA0-A645-41406050D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1" y="2636912"/>
            <a:ext cx="6048671" cy="37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3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Modelo relacional do banco de dados utilizando o MySQL Workbench 6.3</a:t>
            </a:r>
          </a:p>
          <a:p>
            <a:pPr algn="just"/>
            <a:r>
              <a:rPr lang="pt-BR" dirty="0"/>
              <a:t>Para implementação, como sistema gerenciador de banco de dados o SQL Server como framework o EF CORE(</a:t>
            </a:r>
            <a:r>
              <a:rPr lang="pt-BR" dirty="0" err="1"/>
              <a:t>Entity</a:t>
            </a:r>
            <a:r>
              <a:rPr lang="pt-BR" dirty="0"/>
              <a:t> Framework) o ORM( Mapeamento Objeto Relacional) da Microsoft. </a:t>
            </a:r>
          </a:p>
          <a:p>
            <a:pPr algn="just"/>
            <a:r>
              <a:rPr lang="pt-BR" dirty="0"/>
              <a:t>A linguagem utilizada é o C# com o ASP.NET Web API um framework MVC</a:t>
            </a:r>
            <a:r>
              <a:rPr lang="pt-BR" i="1" dirty="0"/>
              <a:t>(</a:t>
            </a:r>
            <a:r>
              <a:rPr lang="pt-BR" i="1" dirty="0" err="1"/>
              <a:t>Model</a:t>
            </a:r>
            <a:r>
              <a:rPr lang="pt-BR" i="1" dirty="0"/>
              <a:t> </a:t>
            </a:r>
            <a:r>
              <a:rPr lang="pt-BR" i="1" dirty="0" err="1"/>
              <a:t>View</a:t>
            </a:r>
            <a:r>
              <a:rPr lang="pt-BR" i="1" dirty="0"/>
              <a:t> </a:t>
            </a:r>
            <a:r>
              <a:rPr lang="pt-BR" i="1" dirty="0" err="1"/>
              <a:t>Controller</a:t>
            </a:r>
            <a:r>
              <a:rPr lang="pt-BR" i="1" dirty="0"/>
              <a:t>)</a:t>
            </a:r>
            <a:r>
              <a:rPr lang="pt-BR" dirty="0"/>
              <a:t> </a:t>
            </a:r>
            <a:r>
              <a:rPr lang="pt-BR" dirty="0" err="1"/>
              <a:t>RESTful</a:t>
            </a:r>
            <a:r>
              <a:rPr lang="pt-BR" dirty="0"/>
              <a:t>(Verbos HTTP: GET, POST, PUT, DELETE).</a:t>
            </a:r>
          </a:p>
          <a:p>
            <a:pPr algn="just"/>
            <a:r>
              <a:rPr lang="pt-BR" dirty="0"/>
              <a:t>A interface terá o conceito de carregamento único de paginas com o Angular (SPA – </a:t>
            </a:r>
            <a:r>
              <a:rPr lang="pt-BR" i="1" dirty="0"/>
              <a:t>Single Page </a:t>
            </a:r>
            <a:r>
              <a:rPr lang="pt-BR" i="1" dirty="0" err="1"/>
              <a:t>Application</a:t>
            </a:r>
            <a:r>
              <a:rPr lang="pt-BR" dirty="0"/>
              <a:t>) com as bibliotecas de CSS</a:t>
            </a:r>
            <a:r>
              <a:rPr lang="pt-BR" i="1" dirty="0"/>
              <a:t>(</a:t>
            </a:r>
            <a:r>
              <a:rPr lang="pt-BR" i="1" dirty="0" err="1"/>
              <a:t>Cascading</a:t>
            </a:r>
            <a:r>
              <a:rPr lang="pt-BR" i="1" dirty="0"/>
              <a:t> </a:t>
            </a:r>
            <a:r>
              <a:rPr lang="pt-BR" i="1" dirty="0" err="1"/>
              <a:t>Style</a:t>
            </a:r>
            <a:r>
              <a:rPr lang="pt-BR" i="1" dirty="0"/>
              <a:t> </a:t>
            </a:r>
            <a:r>
              <a:rPr lang="pt-BR" i="1" dirty="0" err="1"/>
              <a:t>Sheets</a:t>
            </a:r>
            <a:r>
              <a:rPr lang="pt-BR" i="1" dirty="0"/>
              <a:t>) </a:t>
            </a:r>
            <a:r>
              <a:rPr lang="pt-BR" dirty="0"/>
              <a:t>Materialize e </a:t>
            </a:r>
            <a:r>
              <a:rPr lang="pt-BR" dirty="0" err="1"/>
              <a:t>Bootstrap</a:t>
            </a:r>
            <a:r>
              <a:rPr lang="pt-BR" dirty="0"/>
              <a:t>.   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</p:spTree>
    <p:extLst>
      <p:ext uri="{BB962C8B-B14F-4D97-AF65-F5344CB8AC3E}">
        <p14:creationId xmlns:p14="http://schemas.microsoft.com/office/powerpoint/2010/main" val="35709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Resultados e Discussões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De acordo com a coleta de informações, realizadas por meio de questionários, 12% das mercadorias que constam no sistema de estoque atual já foram vendidos .</a:t>
            </a:r>
          </a:p>
          <a:p>
            <a:pPr algn="just"/>
            <a:r>
              <a:rPr lang="pt-BR" dirty="0"/>
              <a:t>Isso em pequena escala não se torna problemático, porem com o aumento de clientes e pedidos, o numero de erros como esse só vem crescendo tornando-se um grande problema. </a:t>
            </a:r>
          </a:p>
          <a:p>
            <a:pPr algn="just"/>
            <a:r>
              <a:rPr lang="pt-BR" dirty="0"/>
              <a:t>Os resultados esperados com o novo sistema é justamente o oposto, um sistema que possibilite o fácil acesso e utilização em grande escala, de forma a ter uma consistência fidedigna com a informação do sistema e o estoque físico.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95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</p:spTree>
    <p:extLst>
      <p:ext uri="{BB962C8B-B14F-4D97-AF65-F5344CB8AC3E}">
        <p14:creationId xmlns:p14="http://schemas.microsoft.com/office/powerpoint/2010/main" val="216852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Referências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LAUDON, K.; LAUDON, J. Sistemas de Informação Gerenciais. 5a. ed. São Paulo: Pearson, 2004.</a:t>
            </a:r>
          </a:p>
          <a:p>
            <a:r>
              <a:rPr lang="pt-BR" dirty="0"/>
              <a:t> LAUDON, Kenneth; LAUDON, Jane. Sistemas de informações gerenciais. 9ª. ed. São Paulo: Pearson Prentice Hall, 2010.</a:t>
            </a:r>
          </a:p>
          <a:p>
            <a:r>
              <a:rPr lang="pt-BR" dirty="0"/>
              <a:t> DIAS, M. A. P. Administração de materiais: uma abordagem logística. 5. ed. São Paulo: Atlas, 2010.</a:t>
            </a:r>
          </a:p>
          <a:p>
            <a:r>
              <a:rPr lang="pt-BR" dirty="0"/>
              <a:t> CHING, H. Y. Gestão de estoque na cadeia logística integrada: </a:t>
            </a:r>
            <a:r>
              <a:rPr lang="pt-BR" dirty="0" err="1"/>
              <a:t>Supply</a:t>
            </a:r>
            <a:r>
              <a:rPr lang="pt-BR" dirty="0"/>
              <a:t> </a:t>
            </a:r>
            <a:r>
              <a:rPr lang="pt-BR" dirty="0" err="1"/>
              <a:t>chain</a:t>
            </a:r>
            <a:r>
              <a:rPr lang="pt-BR" dirty="0"/>
              <a:t>. São Paulo: Atlas, 1999. 196p. </a:t>
            </a:r>
          </a:p>
          <a:p>
            <a:r>
              <a:rPr lang="pt-BR" dirty="0"/>
              <a:t>OLIVEIRA, Djalma de Pinho Rebouças. Planejamento Estratégico: Conceitos, Metodologia, Práticas. 15ª Edição, São Paulo: Editora Atlas, 2001.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95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</p:spTree>
    <p:extLst>
      <p:ext uri="{BB962C8B-B14F-4D97-AF65-F5344CB8AC3E}">
        <p14:creationId xmlns:p14="http://schemas.microsoft.com/office/powerpoint/2010/main" val="386993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III Jornada de Iniciação Científica e Tecnológica –FATEC Garça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para controle de estoque	</a:t>
            </a:r>
          </a:p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Rodrigo Garcia Cardoso</a:t>
            </a:r>
          </a:p>
          <a:p>
            <a:pPr algn="ctr"/>
            <a:endParaRPr lang="pt-BR" dirty="0"/>
          </a:p>
        </p:txBody>
      </p:sp>
      <p:sp>
        <p:nvSpPr>
          <p:cNvPr id="4" name="CaixaDeTexto 8"/>
          <p:cNvSpPr txBox="1"/>
          <p:nvPr/>
        </p:nvSpPr>
        <p:spPr>
          <a:xfrm>
            <a:off x="5796136" y="422108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latin typeface="Arial" pitchFamily="34" charset="0"/>
                <a:cs typeface="Arial" pitchFamily="34" charset="0"/>
              </a:rPr>
              <a:t>02, 03 </a:t>
            </a:r>
            <a:r>
              <a:rPr lang="pt-BR" b="1">
                <a:latin typeface="Arial" pitchFamily="34" charset="0"/>
                <a:cs typeface="Arial" pitchFamily="34" charset="0"/>
              </a:rPr>
              <a:t>de Julho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de 2018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9058" t="81762" r="5890" b="4918"/>
          <a:stretch/>
        </p:blipFill>
        <p:spPr bwMode="auto">
          <a:xfrm>
            <a:off x="7251700" y="6237312"/>
            <a:ext cx="1892300" cy="6246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/>
          <p:cNvPicPr/>
          <p:nvPr/>
        </p:nvPicPr>
        <p:blipFill rotWithShape="1">
          <a:blip r:embed="rId3"/>
          <a:srcRect l="1031" t="7992" r="78202" b="79098"/>
          <a:stretch/>
        </p:blipFill>
        <p:spPr bwMode="auto">
          <a:xfrm>
            <a:off x="7417621" y="5537542"/>
            <a:ext cx="1565910" cy="699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811"/>
            <a:ext cx="24288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319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176</TotalTime>
  <Words>538</Words>
  <Application>Microsoft Office PowerPoint</Application>
  <PresentationFormat>Apresentação na tela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Georgia</vt:lpstr>
      <vt:lpstr>Trebuchet MS</vt:lpstr>
      <vt:lpstr>Wingdings 2</vt:lpstr>
      <vt:lpstr>Urbano</vt:lpstr>
      <vt:lpstr>III Jornada de Iniciação Científica e Tecnológica –FATEC Garça</vt:lpstr>
      <vt:lpstr>Contextualização</vt:lpstr>
      <vt:lpstr>Problemática</vt:lpstr>
      <vt:lpstr>Objetivos</vt:lpstr>
      <vt:lpstr>Metodologia</vt:lpstr>
      <vt:lpstr>Metodologia</vt:lpstr>
      <vt:lpstr>Resultados e Discussões</vt:lpstr>
      <vt:lpstr>Referências </vt:lpstr>
      <vt:lpstr>III Jornada de Iniciação Científica e Tecnológica –FATEC Garça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Alunos</dc:creator>
  <cp:lastModifiedBy>Lucas</cp:lastModifiedBy>
  <cp:revision>33</cp:revision>
  <dcterms:created xsi:type="dcterms:W3CDTF">2018-05-08T22:15:42Z</dcterms:created>
  <dcterms:modified xsi:type="dcterms:W3CDTF">2018-07-03T19:05:42Z</dcterms:modified>
</cp:coreProperties>
</file>