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C3492-E5B6-493C-8E60-67A2F2B00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44DA3-F1DA-4DE1-BC13-B2AE3F4AC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BB496-CCF7-41A7-8834-8741924D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0C3BA-ECC8-457A-B17A-95EA64F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5E638-0F10-4621-AC59-2F0619B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7C73F-0E02-4C1A-89B6-DA47DC03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D75B4-F5AE-460A-A502-F8E03318C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1ED0F-C0DD-4EB0-BD7F-A594010B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D86A-33EC-4057-8684-B8B1691B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C84FB-E144-4EFB-833F-6D0025D6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1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08E5F6-CF2F-496B-93C2-E00193FED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106430-21EB-44E7-9184-120735A1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4E513-FA21-4909-829C-9647E041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D445E-753C-4E30-8FA8-C4C03A9D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8DA22-BA00-4ECC-B5F9-E00D9C1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4FF4B-66EC-480A-AEB1-8546AF75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1E344-4B77-4EFE-BD3B-940B8068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C7107-8D23-48AD-A7FE-F8436590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553C2-1E3E-460D-A55D-B7B65FE0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A72F6-FFD8-4F33-98B8-03F879B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4A578-4EC9-47FD-99BC-E0ECDF6A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00C76-1C8A-4686-A2CA-BE68B1A1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16CA2-0518-4699-8719-F789681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4AA91-F0C0-4EBA-8E4F-758E365C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E6D9B-3E55-4098-8EB7-FA5B4C44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1941F-9E32-4FDE-BDB0-B68164E3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2B575-86F5-436E-9DBA-3EC65D345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378E1-6031-433E-B645-B9A4BC10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FEB85-1D5F-4C68-A8C4-9B62A05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D7194-D859-41F6-A630-020C0F8E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AEB6D-903E-4732-B902-508FC1AD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3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40569-55FA-4819-9371-0FE9B24C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33C07-8C7F-4DDD-B0CB-06A0B0E3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9D190-535E-4D62-AADF-A1AA81D6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1E7E3E-7AB4-4EC6-B6D2-3AC7E2743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1672FC-6F93-4D8D-B1B5-E02253776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2DC421-7A6F-4029-A032-616A9AF1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E8BF37-2292-42AF-AD87-112B8C53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BE501-0078-4E8A-B8AE-8D23F926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4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CEC0-E481-4C8F-A434-707AD4C8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D2A05-C3EA-4B46-8A20-2157A3BC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C6ADE-BB66-4711-BF74-74301461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283EC3-890B-4C8F-B4EE-B201CF2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F8142-4D0F-4071-A144-8B6C7039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FB761C-1697-4479-90A1-12F8461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7265D-703F-4FD0-A609-43934B78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7C52-95E3-4073-A6F6-F596EA37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EE93F-B3CD-4B2A-8204-FAB28BBD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12143-1D69-4488-BAEB-067CB36A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825EA-1612-4F8B-AFA9-FABDD027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2C81F-4846-4C87-BE79-5961FBC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61ED9-BA23-4827-A03E-010C320D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0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FB34-A828-4C7D-A4C4-03F01149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8B6F8-2278-462A-BA90-D67EA43E6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C3D2E-A3AD-4CD0-A427-FB5929C00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03762-D90F-4723-A799-3E9B08F2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4F4AC-B26A-4238-B6FF-C82935C2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D7085-730B-4A5D-B587-E641814E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1CCB1-BB41-4B33-BAE3-F3566AA4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25005-EDFE-4EEE-A91B-B7F9A4FE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C2E55-2EAB-475A-976D-7D7FC385C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69DA-797F-48E7-9AC3-D784CF8A73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1EAF4-706A-4360-BB34-F269A45F9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1F9E1-A5F6-48C0-9EE4-064D0017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9B2F-A936-4EE2-B448-086767C7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8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9B4C3-C194-4F43-B4E8-345B71345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2644 </a:t>
            </a:r>
            <a:r>
              <a:rPr lang="ko-KR" altLang="en-US" dirty="0"/>
              <a:t>촌수계산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7C4AE6-DBFC-4D1F-8997-BA6275996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6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44942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(1,3)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5429-A2C3-4318-BFD1-7960CD6F4F36}"/>
              </a:ext>
            </a:extLst>
          </p:cNvPr>
          <p:cNvSpPr txBox="1"/>
          <p:nvPr/>
        </p:nvSpPr>
        <p:spPr>
          <a:xfrm>
            <a:off x="5397844" y="1388816"/>
            <a:ext cx="139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(2,</a:t>
            </a:r>
            <a:r>
              <a:rPr lang="en-US" altLang="ko-KR" sz="2800" dirty="0">
                <a:solidFill>
                  <a:srgbClr val="FF0000"/>
                </a:solidFill>
              </a:rPr>
              <a:t>9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DE20D-D73C-4923-9397-468E48757C1A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C3EAE-A3EE-46DC-AC6C-FA86F76B8AA4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35244-833F-4850-AC3F-7EBD09F487C1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EF03B-7398-42BC-9ABE-5997E9EA8D90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88D60-7880-4591-B361-DCADCCEE9EAB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7D871-715D-4FFF-85F6-77319162F75A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CE54B-3F6D-445D-82BB-BE5920CF63E0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15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44942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5429-A2C3-4318-BFD1-7960CD6F4F36}"/>
              </a:ext>
            </a:extLst>
          </p:cNvPr>
          <p:cNvSpPr txBox="1"/>
          <p:nvPr/>
        </p:nvSpPr>
        <p:spPr>
          <a:xfrm>
            <a:off x="5397844" y="1388816"/>
            <a:ext cx="139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(1,</a:t>
            </a:r>
            <a:r>
              <a:rPr lang="en-US" altLang="ko-KR" sz="2800" dirty="0">
                <a:solidFill>
                  <a:srgbClr val="FF0000"/>
                </a:solidFill>
              </a:rPr>
              <a:t>3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DE20D-D73C-4923-9397-468E48757C1A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C3EAE-A3EE-46DC-AC6C-FA86F76B8AA4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35244-833F-4850-AC3F-7EBD09F487C1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EF03B-7398-42BC-9ABE-5997E9EA8D90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88D60-7880-4591-B361-DCADCCEE9EAB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7D871-715D-4FFF-85F6-77319162F75A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CE54B-3F6D-445D-82BB-BE5920CF63E0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8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A694D-0282-4D60-8614-750FB701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입력을 그래프로 나타내면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5515232" y="199561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4563764" y="3141705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6386383" y="3141705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612295" y="430941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4563764" y="430941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5515233" y="430941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854148" y="3716294"/>
            <a:ext cx="0" cy="593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902679" y="3632147"/>
            <a:ext cx="746136" cy="67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5059480" y="3632147"/>
            <a:ext cx="746137" cy="67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4854148" y="2570205"/>
            <a:ext cx="951468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805616" y="2570205"/>
            <a:ext cx="871151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7918618" y="3141704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8499385" y="4281612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7335792" y="4309417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7626176" y="3716293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8209002" y="3716293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0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21948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95527-A862-439F-B72C-126CD48AB93D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66CB5-BD4F-4038-A737-84A354FB0028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0162F-ADBC-480A-912E-E37458C0BEA3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9338C-30B3-4C33-889A-8C0888FF067A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1ED31F-4805-43B8-8DAB-97F28DD0C69E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596B04-C90D-4658-B877-2C03315B58E8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0E92B3-5E94-4164-8391-136C6B0FB359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7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21948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(7,2)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072C3-22EB-4481-9D10-05B4298F1615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5A2447-12CC-4250-8423-67C13BF38CC5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66152-2FC5-46EA-86AB-5AA928F82DFD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03DFB-DDA9-4E5E-BB5B-3E3E09C718D4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E0FFB-B067-4611-9A54-6F838CA89BD7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439C3-99F5-46E4-BE9E-CBC0FCE7B679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470E0-DC36-4013-BF10-4BC235CFB525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93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44942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5429-A2C3-4318-BFD1-7960CD6F4F36}"/>
              </a:ext>
            </a:extLst>
          </p:cNvPr>
          <p:cNvSpPr txBox="1"/>
          <p:nvPr/>
        </p:nvSpPr>
        <p:spPr>
          <a:xfrm>
            <a:off x="5397844" y="1388816"/>
            <a:ext cx="139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(7,</a:t>
            </a:r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41916-7D7D-4B6C-A63B-5BC0DD64FEE9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5F389-6CF9-4780-A95E-509B34351CB3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6FF72-AD4F-4542-8ABC-7DC6EDCA2EC2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20872D-840B-4B7D-8FBE-A7F8FB7E7C17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D0D78-DF30-4183-8C91-DE032DB06D90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242937-D5C2-466D-B251-A1A5420CB821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E18EB-0383-40B5-B421-3BE41FE26700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1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44942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(2,1),(2,8),(2,9)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5429-A2C3-4318-BFD1-7960CD6F4F36}"/>
              </a:ext>
            </a:extLst>
          </p:cNvPr>
          <p:cNvSpPr txBox="1"/>
          <p:nvPr/>
        </p:nvSpPr>
        <p:spPr>
          <a:xfrm>
            <a:off x="5397844" y="1388816"/>
            <a:ext cx="139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(7,</a:t>
            </a:r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ED3C0-FB68-4419-8C61-8C1B89F221C9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7D4B7-DC72-4CAC-9F78-078125B3397F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2AFC2-5FF1-4AE4-8441-F725E2F8EF7F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14F825-D423-41F5-B54F-AA8A9014FF74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C72C5-8909-4885-9E43-432C55AF8AF1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96861D-E826-48A8-9101-711952D9701A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EFC23F-C926-4798-84AC-EBC7AD6323BF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13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44942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(2,8),(2,9)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5429-A2C3-4318-BFD1-7960CD6F4F36}"/>
              </a:ext>
            </a:extLst>
          </p:cNvPr>
          <p:cNvSpPr txBox="1"/>
          <p:nvPr/>
        </p:nvSpPr>
        <p:spPr>
          <a:xfrm>
            <a:off x="5397844" y="1388816"/>
            <a:ext cx="139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(2,</a:t>
            </a:r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DA487-31B1-4FD0-B492-ACFABE0FF84E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41E2A-7D60-4480-B65B-071E8272B3A8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7E8BE-9FFF-4B08-AEEE-2A16A4E6A811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11801-785B-4CC9-BBAF-44642A7E121F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0E842-CAB4-4975-B7E2-9C2F94AADD1A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AAC5B3-CFAF-4D63-9699-DAA79808D8EA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CB3C39-A043-4123-BD58-AB91089A91AF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62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44942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(2,8),(2,9),(1,3)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5429-A2C3-4318-BFD1-7960CD6F4F36}"/>
              </a:ext>
            </a:extLst>
          </p:cNvPr>
          <p:cNvSpPr txBox="1"/>
          <p:nvPr/>
        </p:nvSpPr>
        <p:spPr>
          <a:xfrm>
            <a:off x="5397844" y="1388816"/>
            <a:ext cx="139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(2,</a:t>
            </a:r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DE20D-D73C-4923-9397-468E48757C1A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C3EAE-A3EE-46DC-AC6C-FA86F76B8AA4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35244-833F-4850-AC3F-7EBD09F487C1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EF03B-7398-42BC-9ABE-5997E9EA8D90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88D60-7880-4591-B361-DCADCCEE9EAB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7D871-715D-4FFF-85F6-77319162F75A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CE54B-3F6D-445D-82BB-BE5920CF63E0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39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00F960-7A2C-4F9E-B6A7-D79D6B197446}"/>
              </a:ext>
            </a:extLst>
          </p:cNvPr>
          <p:cNvSpPr/>
          <p:nvPr/>
        </p:nvSpPr>
        <p:spPr>
          <a:xfrm>
            <a:off x="2203621" y="1865870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D0408-8310-4720-A5DB-43E9C403AA24}"/>
              </a:ext>
            </a:extLst>
          </p:cNvPr>
          <p:cNvSpPr/>
          <p:nvPr/>
        </p:nvSpPr>
        <p:spPr>
          <a:xfrm>
            <a:off x="1252153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D0A872-90A8-4B20-A1BC-8F11F8EC50A9}"/>
              </a:ext>
            </a:extLst>
          </p:cNvPr>
          <p:cNvSpPr/>
          <p:nvPr/>
        </p:nvSpPr>
        <p:spPr>
          <a:xfrm>
            <a:off x="3074772" y="3011959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B0B0B4-3D91-4775-9BC6-62A6574560CC}"/>
              </a:ext>
            </a:extLst>
          </p:cNvPr>
          <p:cNvSpPr/>
          <p:nvPr/>
        </p:nvSpPr>
        <p:spPr>
          <a:xfrm>
            <a:off x="300684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FD6B0-E203-4BCF-A13C-1BF0FDB29613}"/>
              </a:ext>
            </a:extLst>
          </p:cNvPr>
          <p:cNvSpPr/>
          <p:nvPr/>
        </p:nvSpPr>
        <p:spPr>
          <a:xfrm>
            <a:off x="1252153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77E76E-86FE-4E41-97C7-6464F18B0AD9}"/>
              </a:ext>
            </a:extLst>
          </p:cNvPr>
          <p:cNvSpPr/>
          <p:nvPr/>
        </p:nvSpPr>
        <p:spPr>
          <a:xfrm>
            <a:off x="2203622" y="4179673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C8B71-D1B3-4C6D-83BF-2FF4999D71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42537" y="3586548"/>
            <a:ext cx="0" cy="593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7B1CA5-8844-4B70-9F86-383075EAFD5E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1068" y="3502401"/>
            <a:ext cx="746136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5F7D-2D57-4E3F-A72B-E0DDE65456C2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747869" y="3502401"/>
            <a:ext cx="746137" cy="677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EE9AAB-9B71-4B6B-BFEE-38A18485577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542537" y="2440459"/>
            <a:ext cx="951468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60156F-844C-40E0-A860-D51ED296224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494005" y="2440459"/>
            <a:ext cx="871151" cy="57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5AB39F0-64A3-40C9-AA66-78F24EDA279E}"/>
              </a:ext>
            </a:extLst>
          </p:cNvPr>
          <p:cNvSpPr/>
          <p:nvPr/>
        </p:nvSpPr>
        <p:spPr>
          <a:xfrm>
            <a:off x="4607007" y="3011958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9A9E78-9EFE-42B6-BAA7-4D35E9DB0913}"/>
              </a:ext>
            </a:extLst>
          </p:cNvPr>
          <p:cNvSpPr/>
          <p:nvPr/>
        </p:nvSpPr>
        <p:spPr>
          <a:xfrm>
            <a:off x="5187774" y="4151866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1E8E66-6D42-4610-A56B-B446096A6E48}"/>
              </a:ext>
            </a:extLst>
          </p:cNvPr>
          <p:cNvSpPr/>
          <p:nvPr/>
        </p:nvSpPr>
        <p:spPr>
          <a:xfrm>
            <a:off x="4024181" y="4179671"/>
            <a:ext cx="580767" cy="574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48059-9AED-425E-B9B3-A850B5C4656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4314565" y="3586547"/>
            <a:ext cx="582826" cy="59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8CA72A-2B62-4E0B-BE22-42E837F3721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4897391" y="3586547"/>
            <a:ext cx="580767" cy="565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F7DD-DFE5-46ED-A8D5-DCD9A0B3EEDA}"/>
              </a:ext>
            </a:extLst>
          </p:cNvPr>
          <p:cNvSpPr/>
          <p:nvPr/>
        </p:nvSpPr>
        <p:spPr>
          <a:xfrm>
            <a:off x="6820928" y="1244942"/>
            <a:ext cx="4911811" cy="908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(2,9),(1,3)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3F28-0D77-4F9F-AA95-03F1CD9287FC}"/>
              </a:ext>
            </a:extLst>
          </p:cNvPr>
          <p:cNvSpPr txBox="1"/>
          <p:nvPr/>
        </p:nvSpPr>
        <p:spPr>
          <a:xfrm>
            <a:off x="6820928" y="852616"/>
            <a:ext cx="11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F5429-A2C3-4318-BFD1-7960CD6F4F36}"/>
              </a:ext>
            </a:extLst>
          </p:cNvPr>
          <p:cNvSpPr txBox="1"/>
          <p:nvPr/>
        </p:nvSpPr>
        <p:spPr>
          <a:xfrm>
            <a:off x="5397844" y="1388816"/>
            <a:ext cx="1396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(2,</a:t>
            </a:r>
            <a:r>
              <a:rPr lang="en-US" altLang="ko-KR" sz="2800" dirty="0">
                <a:solidFill>
                  <a:srgbClr val="FF0000"/>
                </a:solidFill>
              </a:rPr>
              <a:t>8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algn="ctr"/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DE20D-D73C-4923-9397-468E48757C1A}"/>
              </a:ext>
            </a:extLst>
          </p:cNvPr>
          <p:cNvSpPr txBox="1"/>
          <p:nvPr/>
        </p:nvSpPr>
        <p:spPr>
          <a:xfrm>
            <a:off x="1811406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C3EAE-A3EE-46DC-AC6C-FA86F76B8AA4}"/>
              </a:ext>
            </a:extLst>
          </p:cNvPr>
          <p:cNvSpPr txBox="1"/>
          <p:nvPr/>
        </p:nvSpPr>
        <p:spPr>
          <a:xfrm>
            <a:off x="726685" y="3565120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35244-833F-4850-AC3F-7EBD09F487C1}"/>
              </a:ext>
            </a:extLst>
          </p:cNvPr>
          <p:cNvSpPr txBox="1"/>
          <p:nvPr/>
        </p:nvSpPr>
        <p:spPr>
          <a:xfrm>
            <a:off x="1270385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EF03B-7398-42BC-9ABE-5997E9EA8D90}"/>
              </a:ext>
            </a:extLst>
          </p:cNvPr>
          <p:cNvSpPr txBox="1"/>
          <p:nvPr/>
        </p:nvSpPr>
        <p:spPr>
          <a:xfrm>
            <a:off x="1979141" y="3531083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88D60-7880-4591-B361-DCADCCEE9EAB}"/>
              </a:ext>
            </a:extLst>
          </p:cNvPr>
          <p:cNvSpPr txBox="1"/>
          <p:nvPr/>
        </p:nvSpPr>
        <p:spPr>
          <a:xfrm>
            <a:off x="2917639" y="2384854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7D871-715D-4FFF-85F6-77319162F75A}"/>
              </a:ext>
            </a:extLst>
          </p:cNvPr>
          <p:cNvSpPr txBox="1"/>
          <p:nvPr/>
        </p:nvSpPr>
        <p:spPr>
          <a:xfrm>
            <a:off x="4310556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CE54B-3F6D-445D-82BB-BE5920CF63E0}"/>
              </a:ext>
            </a:extLst>
          </p:cNvPr>
          <p:cNvSpPr txBox="1"/>
          <p:nvPr/>
        </p:nvSpPr>
        <p:spPr>
          <a:xfrm>
            <a:off x="5187774" y="3656371"/>
            <a:ext cx="3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63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220</Words>
  <Application>Microsoft Office PowerPoint</Application>
  <PresentationFormat>와이드스크린</PresentationFormat>
  <Paragraphs>177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2644 촌수계산</vt:lpstr>
      <vt:lpstr>예제 입력을 그래프로 나타내면…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2644 촌수계산</dc:title>
  <dc:creator>김지홍</dc:creator>
  <cp:lastModifiedBy>김지홍</cp:lastModifiedBy>
  <cp:revision>7</cp:revision>
  <dcterms:created xsi:type="dcterms:W3CDTF">2021-02-20T00:31:45Z</dcterms:created>
  <dcterms:modified xsi:type="dcterms:W3CDTF">2021-02-20T04:05:23Z</dcterms:modified>
</cp:coreProperties>
</file>