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webextensions/taskpanes.xml" ContentType="application/vnd.ms-office.webextensiontaskpanes+xml"/>
  <Override PartName="/ppt/changesInfos/changesInfo1.xml" ContentType="application/vnd.ms-powerpoint.changesinfo+xml"/>
  <Override PartName="/ppt/webextensions/webextension1.xml" ContentType="application/vnd.ms-office.webextension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8" r:id="rId9"/>
    <p:sldId id="290" r:id="rId10"/>
    <p:sldId id="291" r:id="rId11"/>
    <p:sldId id="293" r:id="rId12"/>
    <p:sldId id="294" r:id="rId13"/>
    <p:sldId id="295" r:id="rId14"/>
    <p:sldId id="296" r:id="rId15"/>
    <p:sldId id="297" r:id="rId16"/>
    <p:sldId id="3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818E8"/>
    <a:srgbClr val="EBF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6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026" y="-46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mist Abdulla" userId="196891ee5e98b75d" providerId="LiveId" clId="{8261AB36-C1D3-40B8-9FE3-789A5AF092EE}"/>
    <pc:docChg chg="custSel modSld">
      <pc:chgData name="Chemist Abdulla" userId="196891ee5e98b75d" providerId="LiveId" clId="{8261AB36-C1D3-40B8-9FE3-789A5AF092EE}" dt="2024-01-16T12:18:57.726" v="0" actId="21"/>
      <pc:docMkLst>
        <pc:docMk/>
      </pc:docMkLst>
      <pc:sldChg chg="delSp mod">
        <pc:chgData name="Chemist Abdulla" userId="196891ee5e98b75d" providerId="LiveId" clId="{8261AB36-C1D3-40B8-9FE3-789A5AF092EE}" dt="2024-01-16T12:18:57.726" v="0" actId="21"/>
        <pc:sldMkLst>
          <pc:docMk/>
          <pc:sldMk cId="1351623946" sldId="284"/>
        </pc:sldMkLst>
        <pc:spChg chg="del">
          <ac:chgData name="Chemist Abdulla" userId="196891ee5e98b75d" providerId="LiveId" clId="{8261AB36-C1D3-40B8-9FE3-789A5AF092EE}" dt="2024-01-16T12:18:57.726" v="0" actId="21"/>
          <ac:spMkLst>
            <pc:docMk/>
            <pc:sldMk cId="1351623946" sldId="284"/>
            <ac:spMk id="2" creationId="{FFBA0145-BBC4-6BDC-7594-DAAB94B29931}"/>
          </ac:spMkLst>
        </pc:spChg>
      </pc:sldChg>
    </pc:docChg>
  </pc:docChgLst>
  <pc:docChgLst>
    <pc:chgData name="Chemist Abdulla" userId="196891ee5e98b75d" providerId="LiveId" clId="{C0C1FB33-5295-4C56-B8D6-A74C54A3D9BC}"/>
    <pc:docChg chg="undo redo custSel addSld delSld modSld sldOrd">
      <pc:chgData name="Chemist Abdulla" userId="196891ee5e98b75d" providerId="LiveId" clId="{C0C1FB33-5295-4C56-B8D6-A74C54A3D9BC}" dt="2023-12-30T20:39:53.588" v="1810" actId="1038"/>
      <pc:docMkLst>
        <pc:docMk/>
      </pc:docMkLst>
      <pc:sldChg chg="modSp mod">
        <pc:chgData name="Chemist Abdulla" userId="196891ee5e98b75d" providerId="LiveId" clId="{C0C1FB33-5295-4C56-B8D6-A74C54A3D9BC}" dt="2023-12-30T20:06:26.864" v="1534" actId="2711"/>
        <pc:sldMkLst>
          <pc:docMk/>
          <pc:sldMk cId="892710104" sldId="279"/>
        </pc:sldMkLst>
        <pc:spChg chg="mod">
          <ac:chgData name="Chemist Abdulla" userId="196891ee5e98b75d" providerId="LiveId" clId="{C0C1FB33-5295-4C56-B8D6-A74C54A3D9BC}" dt="2023-12-30T20:06:26.864" v="1534" actId="2711"/>
          <ac:spMkLst>
            <pc:docMk/>
            <pc:sldMk cId="892710104" sldId="279"/>
            <ac:spMk id="2" creationId="{B9A00C08-2177-FC8E-A354-BD291C2F8EF8}"/>
          </ac:spMkLst>
        </pc:spChg>
      </pc:sldChg>
      <pc:sldChg chg="addSp modSp mod">
        <pc:chgData name="Chemist Abdulla" userId="196891ee5e98b75d" providerId="LiveId" clId="{C0C1FB33-5295-4C56-B8D6-A74C54A3D9BC}" dt="2023-12-30T20:27:11.719" v="1703" actId="14100"/>
        <pc:sldMkLst>
          <pc:docMk/>
          <pc:sldMk cId="2121280973" sldId="280"/>
        </pc:sldMkLst>
        <pc:spChg chg="mod">
          <ac:chgData name="Chemist Abdulla" userId="196891ee5e98b75d" providerId="LiveId" clId="{C0C1FB33-5295-4C56-B8D6-A74C54A3D9BC}" dt="2023-12-30T19:23:58.707" v="1189" actId="1076"/>
          <ac:spMkLst>
            <pc:docMk/>
            <pc:sldMk cId="2121280973" sldId="280"/>
            <ac:spMk id="15" creationId="{016FE6BD-EB6F-CB04-DDF0-DDB5C941F6B3}"/>
          </ac:spMkLst>
        </pc:spChg>
        <pc:spChg chg="add mod">
          <ac:chgData name="Chemist Abdulla" userId="196891ee5e98b75d" providerId="LiveId" clId="{C0C1FB33-5295-4C56-B8D6-A74C54A3D9BC}" dt="2023-12-30T20:26:44.507" v="1699" actId="1076"/>
          <ac:spMkLst>
            <pc:docMk/>
            <pc:sldMk cId="2121280973" sldId="280"/>
            <ac:spMk id="29" creationId="{A5A3BCB1-0FC9-E5F3-BD89-43B95A58F85A}"/>
          </ac:spMkLst>
        </pc:spChg>
        <pc:spChg chg="add mod">
          <ac:chgData name="Chemist Abdulla" userId="196891ee5e98b75d" providerId="LiveId" clId="{C0C1FB33-5295-4C56-B8D6-A74C54A3D9BC}" dt="2023-12-30T20:20:40.549" v="1682" actId="1076"/>
          <ac:spMkLst>
            <pc:docMk/>
            <pc:sldMk cId="2121280973" sldId="280"/>
            <ac:spMk id="30" creationId="{72E9C067-33F4-8968-65D7-157A18920C74}"/>
          </ac:spMkLst>
        </pc:spChg>
        <pc:spChg chg="add mod">
          <ac:chgData name="Chemist Abdulla" userId="196891ee5e98b75d" providerId="LiveId" clId="{C0C1FB33-5295-4C56-B8D6-A74C54A3D9BC}" dt="2023-12-30T20:27:11.719" v="1703" actId="14100"/>
          <ac:spMkLst>
            <pc:docMk/>
            <pc:sldMk cId="2121280973" sldId="280"/>
            <ac:spMk id="31" creationId="{B1493AD4-1982-AA3E-F5E8-D12F689CD88F}"/>
          </ac:spMkLst>
        </pc:spChg>
      </pc:sldChg>
      <pc:sldChg chg="addSp delSp modSp mod">
        <pc:chgData name="Chemist Abdulla" userId="196891ee5e98b75d" providerId="LiveId" clId="{C0C1FB33-5295-4C56-B8D6-A74C54A3D9BC}" dt="2023-12-30T20:30:52.667" v="1747" actId="1035"/>
        <pc:sldMkLst>
          <pc:docMk/>
          <pc:sldMk cId="1669216244" sldId="281"/>
        </pc:sldMkLst>
        <pc:spChg chg="mod">
          <ac:chgData name="Chemist Abdulla" userId="196891ee5e98b75d" providerId="LiveId" clId="{C0C1FB33-5295-4C56-B8D6-A74C54A3D9BC}" dt="2023-12-30T20:12:32.340" v="1609" actId="113"/>
          <ac:spMkLst>
            <pc:docMk/>
            <pc:sldMk cId="1669216244" sldId="281"/>
            <ac:spMk id="4" creationId="{65A1DC7D-93F4-71FE-1E87-44D25F09B009}"/>
          </ac:spMkLst>
        </pc:spChg>
        <pc:spChg chg="mod">
          <ac:chgData name="Chemist Abdulla" userId="196891ee5e98b75d" providerId="LiveId" clId="{C0C1FB33-5295-4C56-B8D6-A74C54A3D9BC}" dt="2023-12-30T20:07:20.942" v="1536" actId="1076"/>
          <ac:spMkLst>
            <pc:docMk/>
            <pc:sldMk cId="1669216244" sldId="281"/>
            <ac:spMk id="14" creationId="{2412BBEB-5E7C-FDA8-2C51-66D809BF8F52}"/>
          </ac:spMkLst>
        </pc:spChg>
        <pc:spChg chg="add del mod">
          <ac:chgData name="Chemist Abdulla" userId="196891ee5e98b75d" providerId="LiveId" clId="{C0C1FB33-5295-4C56-B8D6-A74C54A3D9BC}" dt="2023-12-30T20:11:02.061" v="1596" actId="21"/>
          <ac:spMkLst>
            <pc:docMk/>
            <pc:sldMk cId="1669216244" sldId="281"/>
            <ac:spMk id="29" creationId="{4DAA3F43-8290-2BE4-821F-0B50E71749DF}"/>
          </ac:spMkLst>
        </pc:spChg>
        <pc:spChg chg="add del mod">
          <ac:chgData name="Chemist Abdulla" userId="196891ee5e98b75d" providerId="LiveId" clId="{C0C1FB33-5295-4C56-B8D6-A74C54A3D9BC}" dt="2023-12-30T20:27:37.496" v="1710" actId="21"/>
          <ac:spMkLst>
            <pc:docMk/>
            <pc:sldMk cId="1669216244" sldId="281"/>
            <ac:spMk id="30" creationId="{4B7F6891-D370-62A6-1802-5C084660B6D9}"/>
          </ac:spMkLst>
        </pc:spChg>
        <pc:spChg chg="add del mod">
          <ac:chgData name="Chemist Abdulla" userId="196891ee5e98b75d" providerId="LiveId" clId="{C0C1FB33-5295-4C56-B8D6-A74C54A3D9BC}" dt="2023-12-30T20:27:24.834" v="1707"/>
          <ac:spMkLst>
            <pc:docMk/>
            <pc:sldMk cId="1669216244" sldId="281"/>
            <ac:spMk id="31" creationId="{112DE483-0963-BE56-D35B-A2851C10DCE4}"/>
          </ac:spMkLst>
        </pc:spChg>
        <pc:spChg chg="add del mod">
          <ac:chgData name="Chemist Abdulla" userId="196891ee5e98b75d" providerId="LiveId" clId="{C0C1FB33-5295-4C56-B8D6-A74C54A3D9BC}" dt="2023-12-30T20:27:24.186" v="1706"/>
          <ac:spMkLst>
            <pc:docMk/>
            <pc:sldMk cId="1669216244" sldId="281"/>
            <ac:spMk id="32" creationId="{38271133-9AB0-1FC6-5525-E89CFC6AC5C8}"/>
          </ac:spMkLst>
        </pc:spChg>
        <pc:spChg chg="add mod">
          <ac:chgData name="Chemist Abdulla" userId="196891ee5e98b75d" providerId="LiveId" clId="{C0C1FB33-5295-4C56-B8D6-A74C54A3D9BC}" dt="2023-12-30T20:30:52.667" v="1747" actId="1035"/>
          <ac:spMkLst>
            <pc:docMk/>
            <pc:sldMk cId="1669216244" sldId="281"/>
            <ac:spMk id="33" creationId="{FA7BB478-829D-74F2-84FA-5543FF98796B}"/>
          </ac:spMkLst>
        </pc:spChg>
      </pc:sldChg>
      <pc:sldChg chg="addSp delSp modSp mod">
        <pc:chgData name="Chemist Abdulla" userId="196891ee5e98b75d" providerId="LiveId" clId="{C0C1FB33-5295-4C56-B8D6-A74C54A3D9BC}" dt="2023-12-30T20:31:53.028" v="1764" actId="20577"/>
        <pc:sldMkLst>
          <pc:docMk/>
          <pc:sldMk cId="2724864168" sldId="282"/>
        </pc:sldMkLst>
        <pc:spChg chg="add del mod">
          <ac:chgData name="Chemist Abdulla" userId="196891ee5e98b75d" providerId="LiveId" clId="{C0C1FB33-5295-4C56-B8D6-A74C54A3D9BC}" dt="2023-12-30T20:28:06.150" v="1714" actId="21"/>
          <ac:spMkLst>
            <pc:docMk/>
            <pc:sldMk cId="2724864168" sldId="282"/>
            <ac:spMk id="20" creationId="{6EB925BD-F443-3A36-BF11-4D04DA9A4DEF}"/>
          </ac:spMkLst>
        </pc:spChg>
        <pc:spChg chg="add del mod">
          <ac:chgData name="Chemist Abdulla" userId="196891ee5e98b75d" providerId="LiveId" clId="{C0C1FB33-5295-4C56-B8D6-A74C54A3D9BC}" dt="2023-12-30T20:28:03.031" v="1713" actId="21"/>
          <ac:spMkLst>
            <pc:docMk/>
            <pc:sldMk cId="2724864168" sldId="282"/>
            <ac:spMk id="21" creationId="{28D4EC9E-2A6F-2CD4-951D-B067E2B2AAB6}"/>
          </ac:spMkLst>
        </pc:spChg>
        <pc:spChg chg="add mod">
          <ac:chgData name="Chemist Abdulla" userId="196891ee5e98b75d" providerId="LiveId" clId="{C0C1FB33-5295-4C56-B8D6-A74C54A3D9BC}" dt="2023-12-30T20:31:53.028" v="1764" actId="20577"/>
          <ac:spMkLst>
            <pc:docMk/>
            <pc:sldMk cId="2724864168" sldId="282"/>
            <ac:spMk id="22" creationId="{B9302DD9-9B25-FF39-3D31-54B978A44063}"/>
          </ac:spMkLst>
        </pc:spChg>
      </pc:sldChg>
      <pc:sldChg chg="addSp delSp modSp mod">
        <pc:chgData name="Chemist Abdulla" userId="196891ee5e98b75d" providerId="LiveId" clId="{C0C1FB33-5295-4C56-B8D6-A74C54A3D9BC}" dt="2023-12-30T20:32:04.265" v="1766" actId="20577"/>
        <pc:sldMkLst>
          <pc:docMk/>
          <pc:sldMk cId="3574029325" sldId="283"/>
        </pc:sldMkLst>
        <pc:spChg chg="add del mod">
          <ac:chgData name="Chemist Abdulla" userId="196891ee5e98b75d" providerId="LiveId" clId="{C0C1FB33-5295-4C56-B8D6-A74C54A3D9BC}" dt="2023-12-30T20:28:15.435" v="1715" actId="21"/>
          <ac:spMkLst>
            <pc:docMk/>
            <pc:sldMk cId="3574029325" sldId="283"/>
            <ac:spMk id="8" creationId="{BEABAD67-B28E-F425-A408-4995A8120963}"/>
          </ac:spMkLst>
        </pc:spChg>
        <pc:spChg chg="add mod">
          <ac:chgData name="Chemist Abdulla" userId="196891ee5e98b75d" providerId="LiveId" clId="{C0C1FB33-5295-4C56-B8D6-A74C54A3D9BC}" dt="2023-12-30T20:32:04.265" v="1766" actId="20577"/>
          <ac:spMkLst>
            <pc:docMk/>
            <pc:sldMk cId="3574029325" sldId="283"/>
            <ac:spMk id="9" creationId="{5754ED62-FBF6-0707-B9DA-817AF686897B}"/>
          </ac:spMkLst>
        </pc:spChg>
      </pc:sldChg>
      <pc:sldChg chg="addSp delSp modSp mod">
        <pc:chgData name="Chemist Abdulla" userId="196891ee5e98b75d" providerId="LiveId" clId="{C0C1FB33-5295-4C56-B8D6-A74C54A3D9BC}" dt="2023-12-30T20:32:09.925" v="1768" actId="20577"/>
        <pc:sldMkLst>
          <pc:docMk/>
          <pc:sldMk cId="1351623946" sldId="284"/>
        </pc:sldMkLst>
        <pc:spChg chg="mod">
          <ac:chgData name="Chemist Abdulla" userId="196891ee5e98b75d" providerId="LiveId" clId="{C0C1FB33-5295-4C56-B8D6-A74C54A3D9BC}" dt="2023-12-30T20:29:13.648" v="1723" actId="1076"/>
          <ac:spMkLst>
            <pc:docMk/>
            <pc:sldMk cId="1351623946" sldId="284"/>
            <ac:spMk id="2" creationId="{FFBA0145-BBC4-6BDC-7594-DAAB94B29931}"/>
          </ac:spMkLst>
        </pc:spChg>
        <pc:spChg chg="mod">
          <ac:chgData name="Chemist Abdulla" userId="196891ee5e98b75d" providerId="LiveId" clId="{C0C1FB33-5295-4C56-B8D6-A74C54A3D9BC}" dt="2023-12-30T12:45:00.379" v="464" actId="1582"/>
          <ac:spMkLst>
            <pc:docMk/>
            <pc:sldMk cId="1351623946" sldId="284"/>
            <ac:spMk id="28" creationId="{0B4CF97D-AC6E-3972-1712-5A0B4E9DC1FC}"/>
          </ac:spMkLst>
        </pc:spChg>
        <pc:spChg chg="add del mod">
          <ac:chgData name="Chemist Abdulla" userId="196891ee5e98b75d" providerId="LiveId" clId="{C0C1FB33-5295-4C56-B8D6-A74C54A3D9BC}" dt="2023-12-30T20:29:05.190" v="1722" actId="21"/>
          <ac:spMkLst>
            <pc:docMk/>
            <pc:sldMk cId="1351623946" sldId="284"/>
            <ac:spMk id="33" creationId="{C1910665-6AB0-29F2-AFBB-465FA36E62B9}"/>
          </ac:spMkLst>
        </pc:spChg>
        <pc:spChg chg="add mod">
          <ac:chgData name="Chemist Abdulla" userId="196891ee5e98b75d" providerId="LiveId" clId="{C0C1FB33-5295-4C56-B8D6-A74C54A3D9BC}" dt="2023-12-30T20:32:09.925" v="1768" actId="20577"/>
          <ac:spMkLst>
            <pc:docMk/>
            <pc:sldMk cId="1351623946" sldId="284"/>
            <ac:spMk id="34" creationId="{06C73ABF-7263-78A2-6307-50D79DD59710}"/>
          </ac:spMkLst>
        </pc:spChg>
      </pc:sldChg>
      <pc:sldChg chg="addSp delSp modSp mod">
        <pc:chgData name="Chemist Abdulla" userId="196891ee5e98b75d" providerId="LiveId" clId="{C0C1FB33-5295-4C56-B8D6-A74C54A3D9BC}" dt="2023-12-30T20:32:21.390" v="1772" actId="20577"/>
        <pc:sldMkLst>
          <pc:docMk/>
          <pc:sldMk cId="2197647676" sldId="285"/>
        </pc:sldMkLst>
        <pc:spChg chg="add del mod">
          <ac:chgData name="Chemist Abdulla" userId="196891ee5e98b75d" providerId="LiveId" clId="{C0C1FB33-5295-4C56-B8D6-A74C54A3D9BC}" dt="2023-12-30T20:29:24.347" v="1724" actId="21"/>
          <ac:spMkLst>
            <pc:docMk/>
            <pc:sldMk cId="2197647676" sldId="285"/>
            <ac:spMk id="90" creationId="{9C23EDDD-AD44-0DAA-4C05-9FDF7CDA72A2}"/>
          </ac:spMkLst>
        </pc:spChg>
        <pc:spChg chg="add mod">
          <ac:chgData name="Chemist Abdulla" userId="196891ee5e98b75d" providerId="LiveId" clId="{C0C1FB33-5295-4C56-B8D6-A74C54A3D9BC}" dt="2023-12-30T20:32:21.390" v="1772" actId="20577"/>
          <ac:spMkLst>
            <pc:docMk/>
            <pc:sldMk cId="2197647676" sldId="285"/>
            <ac:spMk id="91" creationId="{DBCABFEE-DFEB-F93C-4CA2-1F5E254A947C}"/>
          </ac:spMkLst>
        </pc:spChg>
      </pc:sldChg>
      <pc:sldChg chg="addSp delSp modSp mod">
        <pc:chgData name="Chemist Abdulla" userId="196891ee5e98b75d" providerId="LiveId" clId="{C0C1FB33-5295-4C56-B8D6-A74C54A3D9BC}" dt="2023-12-30T20:32:26.895" v="1774" actId="20577"/>
        <pc:sldMkLst>
          <pc:docMk/>
          <pc:sldMk cId="3932992200" sldId="286"/>
        </pc:sldMkLst>
        <pc:spChg chg="add del mod">
          <ac:chgData name="Chemist Abdulla" userId="196891ee5e98b75d" providerId="LiveId" clId="{C0C1FB33-5295-4C56-B8D6-A74C54A3D9BC}" dt="2023-12-30T20:29:30.437" v="1725" actId="21"/>
          <ac:spMkLst>
            <pc:docMk/>
            <pc:sldMk cId="3932992200" sldId="286"/>
            <ac:spMk id="18" creationId="{3A804C07-5A43-A0A6-403D-1F7488D734FE}"/>
          </ac:spMkLst>
        </pc:spChg>
        <pc:spChg chg="add mod">
          <ac:chgData name="Chemist Abdulla" userId="196891ee5e98b75d" providerId="LiveId" clId="{C0C1FB33-5295-4C56-B8D6-A74C54A3D9BC}" dt="2023-12-30T20:32:26.895" v="1774" actId="20577"/>
          <ac:spMkLst>
            <pc:docMk/>
            <pc:sldMk cId="3932992200" sldId="286"/>
            <ac:spMk id="19" creationId="{57A6F8FE-DF17-721A-11C4-EE5555675D84}"/>
          </ac:spMkLst>
        </pc:spChg>
        <pc:spChg chg="mod">
          <ac:chgData name="Chemist Abdulla" userId="196891ee5e98b75d" providerId="LiveId" clId="{C0C1FB33-5295-4C56-B8D6-A74C54A3D9BC}" dt="2023-12-30T17:49:38.198" v="465" actId="113"/>
          <ac:spMkLst>
            <pc:docMk/>
            <pc:sldMk cId="3932992200" sldId="286"/>
            <ac:spMk id="27" creationId="{C01BE429-579F-E647-0850-E1DDF2D3EC4F}"/>
          </ac:spMkLst>
        </pc:spChg>
        <pc:spChg chg="mod">
          <ac:chgData name="Chemist Abdulla" userId="196891ee5e98b75d" providerId="LiveId" clId="{C0C1FB33-5295-4C56-B8D6-A74C54A3D9BC}" dt="2023-12-29T18:02:13.843" v="2" actId="688"/>
          <ac:spMkLst>
            <pc:docMk/>
            <pc:sldMk cId="3932992200" sldId="286"/>
            <ac:spMk id="35" creationId="{A825CA62-B6AE-2D0A-38DF-67E7B8B564F5}"/>
          </ac:spMkLst>
        </pc:spChg>
      </pc:sldChg>
      <pc:sldChg chg="addSp delSp modSp mod">
        <pc:chgData name="Chemist Abdulla" userId="196891ee5e98b75d" providerId="LiveId" clId="{C0C1FB33-5295-4C56-B8D6-A74C54A3D9BC}" dt="2023-12-30T20:32:32.777" v="1776" actId="20577"/>
        <pc:sldMkLst>
          <pc:docMk/>
          <pc:sldMk cId="4014000527" sldId="287"/>
        </pc:sldMkLst>
        <pc:spChg chg="add del mod">
          <ac:chgData name="Chemist Abdulla" userId="196891ee5e98b75d" providerId="LiveId" clId="{C0C1FB33-5295-4C56-B8D6-A74C54A3D9BC}" dt="2023-12-30T20:29:35.297" v="1726" actId="21"/>
          <ac:spMkLst>
            <pc:docMk/>
            <pc:sldMk cId="4014000527" sldId="287"/>
            <ac:spMk id="7" creationId="{75DE26C1-81B1-B729-21B9-66CE0620CB1D}"/>
          </ac:spMkLst>
        </pc:spChg>
        <pc:spChg chg="add mod">
          <ac:chgData name="Chemist Abdulla" userId="196891ee5e98b75d" providerId="LiveId" clId="{C0C1FB33-5295-4C56-B8D6-A74C54A3D9BC}" dt="2023-12-30T20:32:32.777" v="1776" actId="20577"/>
          <ac:spMkLst>
            <pc:docMk/>
            <pc:sldMk cId="4014000527" sldId="287"/>
            <ac:spMk id="11" creationId="{5A6FDB72-94B8-6C10-CEF1-75A1EDA49450}"/>
          </ac:spMkLst>
        </pc:spChg>
      </pc:sldChg>
      <pc:sldChg chg="addSp delSp modSp mod">
        <pc:chgData name="Chemist Abdulla" userId="196891ee5e98b75d" providerId="LiveId" clId="{C0C1FB33-5295-4C56-B8D6-A74C54A3D9BC}" dt="2023-12-30T20:32:42.062" v="1778" actId="20577"/>
        <pc:sldMkLst>
          <pc:docMk/>
          <pc:sldMk cId="185497313" sldId="288"/>
        </pc:sldMkLst>
        <pc:spChg chg="add del mod">
          <ac:chgData name="Chemist Abdulla" userId="196891ee5e98b75d" providerId="LiveId" clId="{C0C1FB33-5295-4C56-B8D6-A74C54A3D9BC}" dt="2023-12-30T20:29:40.892" v="1727" actId="21"/>
          <ac:spMkLst>
            <pc:docMk/>
            <pc:sldMk cId="185497313" sldId="288"/>
            <ac:spMk id="6" creationId="{18B9A265-A6F9-9CF6-A058-A43AB2B8CE47}"/>
          </ac:spMkLst>
        </pc:spChg>
        <pc:spChg chg="add mod">
          <ac:chgData name="Chemist Abdulla" userId="196891ee5e98b75d" providerId="LiveId" clId="{C0C1FB33-5295-4C56-B8D6-A74C54A3D9BC}" dt="2023-12-30T20:32:42.062" v="1778" actId="20577"/>
          <ac:spMkLst>
            <pc:docMk/>
            <pc:sldMk cId="185497313" sldId="288"/>
            <ac:spMk id="7" creationId="{65951539-25A7-7481-CF74-C9931768BCB1}"/>
          </ac:spMkLst>
        </pc:spChg>
      </pc:sldChg>
      <pc:sldChg chg="addSp delSp modSp mod">
        <pc:chgData name="Chemist Abdulla" userId="196891ee5e98b75d" providerId="LiveId" clId="{C0C1FB33-5295-4C56-B8D6-A74C54A3D9BC}" dt="2023-12-30T20:32:49.090" v="1780" actId="20577"/>
        <pc:sldMkLst>
          <pc:docMk/>
          <pc:sldMk cId="712962999" sldId="289"/>
        </pc:sldMkLst>
        <pc:spChg chg="add del mod">
          <ac:chgData name="Chemist Abdulla" userId="196891ee5e98b75d" providerId="LiveId" clId="{C0C1FB33-5295-4C56-B8D6-A74C54A3D9BC}" dt="2023-12-30T20:29:50.459" v="1728" actId="21"/>
          <ac:spMkLst>
            <pc:docMk/>
            <pc:sldMk cId="712962999" sldId="289"/>
            <ac:spMk id="3" creationId="{75956A43-BF32-8417-2E18-8B25DE583496}"/>
          </ac:spMkLst>
        </pc:spChg>
        <pc:spChg chg="add mod">
          <ac:chgData name="Chemist Abdulla" userId="196891ee5e98b75d" providerId="LiveId" clId="{C0C1FB33-5295-4C56-B8D6-A74C54A3D9BC}" dt="2023-12-30T20:32:49.090" v="1780" actId="20577"/>
          <ac:spMkLst>
            <pc:docMk/>
            <pc:sldMk cId="712962999" sldId="289"/>
            <ac:spMk id="6" creationId="{50E87A5C-AB5D-3BC1-DA3B-8443474BEC48}"/>
          </ac:spMkLst>
        </pc:spChg>
        <pc:graphicFrameChg chg="mod">
          <ac:chgData name="Chemist Abdulla" userId="196891ee5e98b75d" providerId="LiveId" clId="{C0C1FB33-5295-4C56-B8D6-A74C54A3D9BC}" dt="2023-12-30T07:06:39.240" v="185"/>
          <ac:graphicFrameMkLst>
            <pc:docMk/>
            <pc:sldMk cId="712962999" sldId="289"/>
            <ac:graphicFrameMk id="2" creationId="{2C19D31F-FF8D-7319-2B2D-EFE0B69DD892}"/>
          </ac:graphicFrameMkLst>
        </pc:graphicFrameChg>
      </pc:sldChg>
      <pc:sldChg chg="addSp delSp modSp mod">
        <pc:chgData name="Chemist Abdulla" userId="196891ee5e98b75d" providerId="LiveId" clId="{C0C1FB33-5295-4C56-B8D6-A74C54A3D9BC}" dt="2023-12-30T20:32:54.782" v="1783" actId="20577"/>
        <pc:sldMkLst>
          <pc:docMk/>
          <pc:sldMk cId="3124009610" sldId="290"/>
        </pc:sldMkLst>
        <pc:spChg chg="mod">
          <ac:chgData name="Chemist Abdulla" userId="196891ee5e98b75d" providerId="LiveId" clId="{C0C1FB33-5295-4C56-B8D6-A74C54A3D9BC}" dt="2023-12-30T07:02:26.114" v="123" actId="1076"/>
          <ac:spMkLst>
            <pc:docMk/>
            <pc:sldMk cId="3124009610" sldId="290"/>
            <ac:spMk id="4" creationId="{9757F5AA-550D-61E6-0660-C0D75B00FCF4}"/>
          </ac:spMkLst>
        </pc:spChg>
        <pc:spChg chg="mod">
          <ac:chgData name="Chemist Abdulla" userId="196891ee5e98b75d" providerId="LiveId" clId="{C0C1FB33-5295-4C56-B8D6-A74C54A3D9BC}" dt="2023-12-30T07:02:26.114" v="123" actId="1076"/>
          <ac:spMkLst>
            <pc:docMk/>
            <pc:sldMk cId="3124009610" sldId="290"/>
            <ac:spMk id="5" creationId="{92728F83-57B0-1C25-BD98-E340CA78077F}"/>
          </ac:spMkLst>
        </pc:spChg>
        <pc:spChg chg="mod">
          <ac:chgData name="Chemist Abdulla" userId="196891ee5e98b75d" providerId="LiveId" clId="{C0C1FB33-5295-4C56-B8D6-A74C54A3D9BC}" dt="2023-12-30T07:02:26.114" v="123" actId="1076"/>
          <ac:spMkLst>
            <pc:docMk/>
            <pc:sldMk cId="3124009610" sldId="290"/>
            <ac:spMk id="6" creationId="{A43C074A-908F-9827-8E2E-AABFE9F406C4}"/>
          </ac:spMkLst>
        </pc:spChg>
        <pc:spChg chg="add del mod">
          <ac:chgData name="Chemist Abdulla" userId="196891ee5e98b75d" providerId="LiveId" clId="{C0C1FB33-5295-4C56-B8D6-A74C54A3D9BC}" dt="2023-12-30T20:29:55.979" v="1729" actId="21"/>
          <ac:spMkLst>
            <pc:docMk/>
            <pc:sldMk cId="3124009610" sldId="290"/>
            <ac:spMk id="8" creationId="{F949A3EC-B8A7-202D-65BE-5E7D147F6027}"/>
          </ac:spMkLst>
        </pc:spChg>
        <pc:spChg chg="add mod">
          <ac:chgData name="Chemist Abdulla" userId="196891ee5e98b75d" providerId="LiveId" clId="{C0C1FB33-5295-4C56-B8D6-A74C54A3D9BC}" dt="2023-12-30T20:32:54.782" v="1783" actId="20577"/>
          <ac:spMkLst>
            <pc:docMk/>
            <pc:sldMk cId="3124009610" sldId="290"/>
            <ac:spMk id="9" creationId="{D025D122-464E-C31B-6B56-481900F25AA0}"/>
          </ac:spMkLst>
        </pc:spChg>
        <pc:spChg chg="mod">
          <ac:chgData name="Chemist Abdulla" userId="196891ee5e98b75d" providerId="LiveId" clId="{C0C1FB33-5295-4C56-B8D6-A74C54A3D9BC}" dt="2023-12-30T07:02:26.114" v="123" actId="1076"/>
          <ac:spMkLst>
            <pc:docMk/>
            <pc:sldMk cId="3124009610" sldId="290"/>
            <ac:spMk id="28" creationId="{0B4CF97D-AC6E-3972-1712-5A0B4E9DC1FC}"/>
          </ac:spMkLst>
        </pc:spChg>
        <pc:graphicFrameChg chg="mod modGraphic">
          <ac:chgData name="Chemist Abdulla" userId="196891ee5e98b75d" providerId="LiveId" clId="{C0C1FB33-5295-4C56-B8D6-A74C54A3D9BC}" dt="2023-12-30T07:07:01.677" v="187"/>
          <ac:graphicFrameMkLst>
            <pc:docMk/>
            <pc:sldMk cId="3124009610" sldId="290"/>
            <ac:graphicFrameMk id="7" creationId="{7FA00945-8DE8-320E-B308-4C93A487C57A}"/>
          </ac:graphicFrameMkLst>
        </pc:graphicFrameChg>
      </pc:sldChg>
      <pc:sldChg chg="addSp delSp modSp mod">
        <pc:chgData name="Chemist Abdulla" userId="196891ee5e98b75d" providerId="LiveId" clId="{C0C1FB33-5295-4C56-B8D6-A74C54A3D9BC}" dt="2023-12-30T20:33:01.392" v="1784" actId="20577"/>
        <pc:sldMkLst>
          <pc:docMk/>
          <pc:sldMk cId="1743930864" sldId="291"/>
        </pc:sldMkLst>
        <pc:spChg chg="add del mod">
          <ac:chgData name="Chemist Abdulla" userId="196891ee5e98b75d" providerId="LiveId" clId="{C0C1FB33-5295-4C56-B8D6-A74C54A3D9BC}" dt="2023-12-30T20:30:01.018" v="1730" actId="21"/>
          <ac:spMkLst>
            <pc:docMk/>
            <pc:sldMk cId="1743930864" sldId="291"/>
            <ac:spMk id="31" creationId="{E38D3EDC-AA79-D65C-6DCB-D82D2DF3E7D0}"/>
          </ac:spMkLst>
        </pc:spChg>
        <pc:spChg chg="add mod">
          <ac:chgData name="Chemist Abdulla" userId="196891ee5e98b75d" providerId="LiveId" clId="{C0C1FB33-5295-4C56-B8D6-A74C54A3D9BC}" dt="2023-12-30T20:33:01.392" v="1784" actId="20577"/>
          <ac:spMkLst>
            <pc:docMk/>
            <pc:sldMk cId="1743930864" sldId="291"/>
            <ac:spMk id="32" creationId="{43179E33-F2BB-7DE6-15C4-9CC296E0B502}"/>
          </ac:spMkLst>
        </pc:spChg>
        <pc:graphicFrameChg chg="mod">
          <ac:chgData name="Chemist Abdulla" userId="196891ee5e98b75d" providerId="LiveId" clId="{C0C1FB33-5295-4C56-B8D6-A74C54A3D9BC}" dt="2023-12-30T07:07:16.666" v="188"/>
          <ac:graphicFrameMkLst>
            <pc:docMk/>
            <pc:sldMk cId="1743930864" sldId="291"/>
            <ac:graphicFrameMk id="2" creationId="{D739389A-507A-30E8-F565-6989A2EDD895}"/>
          </ac:graphicFrameMkLst>
        </pc:graphicFrameChg>
      </pc:sldChg>
      <pc:sldChg chg="addSp modSp del mod">
        <pc:chgData name="Chemist Abdulla" userId="196891ee5e98b75d" providerId="LiveId" clId="{C0C1FB33-5295-4C56-B8D6-A74C54A3D9BC}" dt="2023-12-30T20:06:08.965" v="1533" actId="2696"/>
        <pc:sldMkLst>
          <pc:docMk/>
          <pc:sldMk cId="646767814" sldId="292"/>
        </pc:sldMkLst>
        <pc:spChg chg="mod">
          <ac:chgData name="Chemist Abdulla" userId="196891ee5e98b75d" providerId="LiveId" clId="{C0C1FB33-5295-4C56-B8D6-A74C54A3D9BC}" dt="2023-12-30T18:07:40.583" v="585" actId="1076"/>
          <ac:spMkLst>
            <pc:docMk/>
            <pc:sldMk cId="646767814" sldId="292"/>
            <ac:spMk id="3" creationId="{FA47CCE0-4760-E3E3-D640-E92C8D4E54BA}"/>
          </ac:spMkLst>
        </pc:spChg>
        <pc:graphicFrameChg chg="add mod modGraphic">
          <ac:chgData name="Chemist Abdulla" userId="196891ee5e98b75d" providerId="LiveId" clId="{C0C1FB33-5295-4C56-B8D6-A74C54A3D9BC}" dt="2023-12-30T18:19:31.929" v="817" actId="14734"/>
          <ac:graphicFrameMkLst>
            <pc:docMk/>
            <pc:sldMk cId="646767814" sldId="292"/>
            <ac:graphicFrameMk id="4" creationId="{B2128A59-6DCD-C51B-76DA-7A0613495FDC}"/>
          </ac:graphicFrameMkLst>
        </pc:graphicFrameChg>
      </pc:sldChg>
      <pc:sldChg chg="addSp delSp modSp mod">
        <pc:chgData name="Chemist Abdulla" userId="196891ee5e98b75d" providerId="LiveId" clId="{C0C1FB33-5295-4C56-B8D6-A74C54A3D9BC}" dt="2023-12-30T20:33:06.233" v="1785" actId="20577"/>
        <pc:sldMkLst>
          <pc:docMk/>
          <pc:sldMk cId="1792270139" sldId="293"/>
        </pc:sldMkLst>
        <pc:spChg chg="add del mod">
          <ac:chgData name="Chemist Abdulla" userId="196891ee5e98b75d" providerId="LiveId" clId="{C0C1FB33-5295-4C56-B8D6-A74C54A3D9BC}" dt="2023-12-30T20:30:08.212" v="1731" actId="21"/>
          <ac:spMkLst>
            <pc:docMk/>
            <pc:sldMk cId="1792270139" sldId="293"/>
            <ac:spMk id="3" creationId="{08CB973F-AEC2-B051-D224-D7CF9A9D4D02}"/>
          </ac:spMkLst>
        </pc:spChg>
        <pc:spChg chg="add mod">
          <ac:chgData name="Chemist Abdulla" userId="196891ee5e98b75d" providerId="LiveId" clId="{C0C1FB33-5295-4C56-B8D6-A74C54A3D9BC}" dt="2023-12-30T20:33:06.233" v="1785" actId="20577"/>
          <ac:spMkLst>
            <pc:docMk/>
            <pc:sldMk cId="1792270139" sldId="293"/>
            <ac:spMk id="7" creationId="{1E34732B-32C8-C7D3-FD4F-34B1850E2D01}"/>
          </ac:spMkLst>
        </pc:spChg>
      </pc:sldChg>
      <pc:sldChg chg="addSp delSp modSp mod">
        <pc:chgData name="Chemist Abdulla" userId="196891ee5e98b75d" providerId="LiveId" clId="{C0C1FB33-5295-4C56-B8D6-A74C54A3D9BC}" dt="2023-12-30T20:33:10.187" v="1786" actId="20577"/>
        <pc:sldMkLst>
          <pc:docMk/>
          <pc:sldMk cId="2870723181" sldId="294"/>
        </pc:sldMkLst>
        <pc:spChg chg="add del mod">
          <ac:chgData name="Chemist Abdulla" userId="196891ee5e98b75d" providerId="LiveId" clId="{C0C1FB33-5295-4C56-B8D6-A74C54A3D9BC}" dt="2023-12-30T20:30:17.677" v="1732" actId="21"/>
          <ac:spMkLst>
            <pc:docMk/>
            <pc:sldMk cId="2870723181" sldId="294"/>
            <ac:spMk id="30" creationId="{5FB2D8EC-AC63-2385-02BF-BB2487CDCEDE}"/>
          </ac:spMkLst>
        </pc:spChg>
        <pc:spChg chg="add mod">
          <ac:chgData name="Chemist Abdulla" userId="196891ee5e98b75d" providerId="LiveId" clId="{C0C1FB33-5295-4C56-B8D6-A74C54A3D9BC}" dt="2023-12-30T20:33:10.187" v="1786" actId="20577"/>
          <ac:spMkLst>
            <pc:docMk/>
            <pc:sldMk cId="2870723181" sldId="294"/>
            <ac:spMk id="31" creationId="{8963C539-D3B8-FD9D-B1F0-D9A92356350E}"/>
          </ac:spMkLst>
        </pc:spChg>
      </pc:sldChg>
      <pc:sldChg chg="addSp delSp modSp mod">
        <pc:chgData name="Chemist Abdulla" userId="196891ee5e98b75d" providerId="LiveId" clId="{C0C1FB33-5295-4C56-B8D6-A74C54A3D9BC}" dt="2023-12-30T20:33:15.393" v="1787" actId="20577"/>
        <pc:sldMkLst>
          <pc:docMk/>
          <pc:sldMk cId="3614714556" sldId="295"/>
        </pc:sldMkLst>
        <pc:spChg chg="mod">
          <ac:chgData name="Chemist Abdulla" userId="196891ee5e98b75d" providerId="LiveId" clId="{C0C1FB33-5295-4C56-B8D6-A74C54A3D9BC}" dt="2023-12-30T06:39:59.484" v="6" actId="1038"/>
          <ac:spMkLst>
            <pc:docMk/>
            <pc:sldMk cId="3614714556" sldId="295"/>
            <ac:spMk id="25" creationId="{A3C48293-D7E5-C4CF-8EDC-F2E0B0FC750C}"/>
          </ac:spMkLst>
        </pc:spChg>
        <pc:spChg chg="mod ord">
          <ac:chgData name="Chemist Abdulla" userId="196891ee5e98b75d" providerId="LiveId" clId="{C0C1FB33-5295-4C56-B8D6-A74C54A3D9BC}" dt="2023-12-30T06:39:55.975" v="4" actId="167"/>
          <ac:spMkLst>
            <pc:docMk/>
            <pc:sldMk cId="3614714556" sldId="295"/>
            <ac:spMk id="39" creationId="{3D45DAA2-8BCD-4266-A387-E3A2BF04D283}"/>
          </ac:spMkLst>
        </pc:spChg>
        <pc:spChg chg="add del mod">
          <ac:chgData name="Chemist Abdulla" userId="196891ee5e98b75d" providerId="LiveId" clId="{C0C1FB33-5295-4C56-B8D6-A74C54A3D9BC}" dt="2023-12-30T20:30:21.738" v="1733" actId="21"/>
          <ac:spMkLst>
            <pc:docMk/>
            <pc:sldMk cId="3614714556" sldId="295"/>
            <ac:spMk id="45" creationId="{1507DA08-75AE-7154-4E98-A4E65D436CA9}"/>
          </ac:spMkLst>
        </pc:spChg>
        <pc:spChg chg="add mod">
          <ac:chgData name="Chemist Abdulla" userId="196891ee5e98b75d" providerId="LiveId" clId="{C0C1FB33-5295-4C56-B8D6-A74C54A3D9BC}" dt="2023-12-30T20:33:15.393" v="1787" actId="20577"/>
          <ac:spMkLst>
            <pc:docMk/>
            <pc:sldMk cId="3614714556" sldId="295"/>
            <ac:spMk id="46" creationId="{B20A1338-D7A9-CA2A-0F06-7DEBA471E25B}"/>
          </ac:spMkLst>
        </pc:spChg>
      </pc:sldChg>
      <pc:sldChg chg="addSp delSp modSp mod">
        <pc:chgData name="Chemist Abdulla" userId="196891ee5e98b75d" providerId="LiveId" clId="{C0C1FB33-5295-4C56-B8D6-A74C54A3D9BC}" dt="2023-12-30T20:33:19.311" v="1788" actId="20577"/>
        <pc:sldMkLst>
          <pc:docMk/>
          <pc:sldMk cId="3948109366" sldId="296"/>
        </pc:sldMkLst>
        <pc:spChg chg="mod">
          <ac:chgData name="Chemist Abdulla" userId="196891ee5e98b75d" providerId="LiveId" clId="{C0C1FB33-5295-4C56-B8D6-A74C54A3D9BC}" dt="2023-12-30T18:25:30.703" v="1001" actId="1038"/>
          <ac:spMkLst>
            <pc:docMk/>
            <pc:sldMk cId="3948109366" sldId="296"/>
            <ac:spMk id="6" creationId="{5901AF5E-CF76-1AD4-EBB7-69F01EC20632}"/>
          </ac:spMkLst>
        </pc:spChg>
        <pc:spChg chg="add del mod">
          <ac:chgData name="Chemist Abdulla" userId="196891ee5e98b75d" providerId="LiveId" clId="{C0C1FB33-5295-4C56-B8D6-A74C54A3D9BC}" dt="2023-12-30T20:30:26.871" v="1734" actId="21"/>
          <ac:spMkLst>
            <pc:docMk/>
            <pc:sldMk cId="3948109366" sldId="296"/>
            <ac:spMk id="14" creationId="{33988629-D2BC-A23E-87E9-F512F86122FE}"/>
          </ac:spMkLst>
        </pc:spChg>
        <pc:spChg chg="add mod">
          <ac:chgData name="Chemist Abdulla" userId="196891ee5e98b75d" providerId="LiveId" clId="{C0C1FB33-5295-4C56-B8D6-A74C54A3D9BC}" dt="2023-12-30T20:33:19.311" v="1788" actId="20577"/>
          <ac:spMkLst>
            <pc:docMk/>
            <pc:sldMk cId="3948109366" sldId="296"/>
            <ac:spMk id="15" creationId="{76F2D43D-B000-4C0F-3F12-9D93F3C44E10}"/>
          </ac:spMkLst>
        </pc:spChg>
        <pc:graphicFrameChg chg="add del mod modGraphic">
          <ac:chgData name="Chemist Abdulla" userId="196891ee5e98b75d" providerId="LiveId" clId="{C0C1FB33-5295-4C56-B8D6-A74C54A3D9BC}" dt="2023-12-30T06:54:54.912" v="17"/>
          <ac:graphicFrameMkLst>
            <pc:docMk/>
            <pc:sldMk cId="3948109366" sldId="296"/>
            <ac:graphicFrameMk id="7" creationId="{C1704752-457A-3F5A-C866-7AC20DEA7FCD}"/>
          </ac:graphicFrameMkLst>
        </pc:graphicFrameChg>
        <pc:graphicFrameChg chg="add del mod">
          <ac:chgData name="Chemist Abdulla" userId="196891ee5e98b75d" providerId="LiveId" clId="{C0C1FB33-5295-4C56-B8D6-A74C54A3D9BC}" dt="2023-12-30T06:54:48.875" v="13"/>
          <ac:graphicFrameMkLst>
            <pc:docMk/>
            <pc:sldMk cId="3948109366" sldId="296"/>
            <ac:graphicFrameMk id="8" creationId="{A3C0C641-147A-C75B-ECF1-6CB4A564C81A}"/>
          </ac:graphicFrameMkLst>
        </pc:graphicFrameChg>
        <pc:graphicFrameChg chg="add del mod">
          <ac:chgData name="Chemist Abdulla" userId="196891ee5e98b75d" providerId="LiveId" clId="{C0C1FB33-5295-4C56-B8D6-A74C54A3D9BC}" dt="2023-12-30T06:55:21.479" v="21" actId="21"/>
          <ac:graphicFrameMkLst>
            <pc:docMk/>
            <pc:sldMk cId="3948109366" sldId="296"/>
            <ac:graphicFrameMk id="9" creationId="{D56E9476-7263-129B-A06E-E9E726ADB8F7}"/>
          </ac:graphicFrameMkLst>
        </pc:graphicFrameChg>
        <pc:graphicFrameChg chg="add del mod modGraphic">
          <ac:chgData name="Chemist Abdulla" userId="196891ee5e98b75d" providerId="LiveId" clId="{C0C1FB33-5295-4C56-B8D6-A74C54A3D9BC}" dt="2023-12-30T07:06:12.315" v="182" actId="21"/>
          <ac:graphicFrameMkLst>
            <pc:docMk/>
            <pc:sldMk cId="3948109366" sldId="296"/>
            <ac:graphicFrameMk id="10" creationId="{D7201258-1033-3DDC-5790-6252AB20DB06}"/>
          </ac:graphicFrameMkLst>
        </pc:graphicFrameChg>
        <pc:graphicFrameChg chg="add mod modGraphic">
          <ac:chgData name="Chemist Abdulla" userId="196891ee5e98b75d" providerId="LiveId" clId="{C0C1FB33-5295-4C56-B8D6-A74C54A3D9BC}" dt="2023-12-30T18:25:19.531" v="996" actId="14734"/>
          <ac:graphicFrameMkLst>
            <pc:docMk/>
            <pc:sldMk cId="3948109366" sldId="296"/>
            <ac:graphicFrameMk id="11" creationId="{2A706C6D-4C67-4D22-BBEB-468B8BAB40EB}"/>
          </ac:graphicFrameMkLst>
        </pc:graphicFrameChg>
        <pc:graphicFrameChg chg="add del mod modGraphic">
          <ac:chgData name="Chemist Abdulla" userId="196891ee5e98b75d" providerId="LiveId" clId="{C0C1FB33-5295-4C56-B8D6-A74C54A3D9BC}" dt="2023-12-30T18:07:08.871" v="584"/>
          <ac:graphicFrameMkLst>
            <pc:docMk/>
            <pc:sldMk cId="3948109366" sldId="296"/>
            <ac:graphicFrameMk id="12" creationId="{9524638D-3AFC-088D-D3E6-9429C3A7EE67}"/>
          </ac:graphicFrameMkLst>
        </pc:graphicFrameChg>
        <pc:graphicFrameChg chg="add mod modGraphic">
          <ac:chgData name="Chemist Abdulla" userId="196891ee5e98b75d" providerId="LiveId" clId="{C0C1FB33-5295-4C56-B8D6-A74C54A3D9BC}" dt="2023-12-30T18:24:53.983" v="990" actId="1036"/>
          <ac:graphicFrameMkLst>
            <pc:docMk/>
            <pc:sldMk cId="3948109366" sldId="296"/>
            <ac:graphicFrameMk id="13" creationId="{586D229C-AFCC-6D49-538F-ECA72EC7A18D}"/>
          </ac:graphicFrameMkLst>
        </pc:graphicFrameChg>
      </pc:sldChg>
      <pc:sldChg chg="addSp delSp modSp add mod">
        <pc:chgData name="Chemist Abdulla" userId="196891ee5e98b75d" providerId="LiveId" clId="{C0C1FB33-5295-4C56-B8D6-A74C54A3D9BC}" dt="2023-12-30T20:33:26.850" v="1789" actId="20577"/>
        <pc:sldMkLst>
          <pc:docMk/>
          <pc:sldMk cId="3873440289" sldId="297"/>
        </pc:sldMkLst>
        <pc:spChg chg="add del mod">
          <ac:chgData name="Chemist Abdulla" userId="196891ee5e98b75d" providerId="LiveId" clId="{C0C1FB33-5295-4C56-B8D6-A74C54A3D9BC}" dt="2023-12-30T20:30:32.466" v="1735" actId="21"/>
          <ac:spMkLst>
            <pc:docMk/>
            <pc:sldMk cId="3873440289" sldId="297"/>
            <ac:spMk id="3" creationId="{3731B1E8-63FC-4A4C-E1B9-F1F9DCC9406B}"/>
          </ac:spMkLst>
        </pc:spChg>
        <pc:spChg chg="add mod">
          <ac:chgData name="Chemist Abdulla" userId="196891ee5e98b75d" providerId="LiveId" clId="{C0C1FB33-5295-4C56-B8D6-A74C54A3D9BC}" dt="2023-12-30T20:33:26.850" v="1789" actId="20577"/>
          <ac:spMkLst>
            <pc:docMk/>
            <pc:sldMk cId="3873440289" sldId="297"/>
            <ac:spMk id="4" creationId="{0ADC5F62-F0CC-19FB-F950-A3A34A35AD7E}"/>
          </ac:spMkLst>
        </pc:spChg>
        <pc:spChg chg="mod">
          <ac:chgData name="Chemist Abdulla" userId="196891ee5e98b75d" providerId="LiveId" clId="{C0C1FB33-5295-4C56-B8D6-A74C54A3D9BC}" dt="2023-12-30T18:35:04.782" v="1008" actId="207"/>
          <ac:spMkLst>
            <pc:docMk/>
            <pc:sldMk cId="3873440289" sldId="297"/>
            <ac:spMk id="6" creationId="{5901AF5E-CF76-1AD4-EBB7-69F01EC20632}"/>
          </ac:spMkLst>
        </pc:spChg>
        <pc:graphicFrameChg chg="add mod modGraphic">
          <ac:chgData name="Chemist Abdulla" userId="196891ee5e98b75d" providerId="LiveId" clId="{C0C1FB33-5295-4C56-B8D6-A74C54A3D9BC}" dt="2023-12-30T19:16:19.223" v="1121" actId="14100"/>
          <ac:graphicFrameMkLst>
            <pc:docMk/>
            <pc:sldMk cId="3873440289" sldId="297"/>
            <ac:graphicFrameMk id="2" creationId="{E2D8DC7D-8441-D2D6-6329-0BC282DAF073}"/>
          </ac:graphicFrameMkLst>
        </pc:graphicFrameChg>
        <pc:graphicFrameChg chg="del">
          <ac:chgData name="Chemist Abdulla" userId="196891ee5e98b75d" providerId="LiveId" clId="{C0C1FB33-5295-4C56-B8D6-A74C54A3D9BC}" dt="2023-12-30T18:29:49.567" v="1003" actId="21"/>
          <ac:graphicFrameMkLst>
            <pc:docMk/>
            <pc:sldMk cId="3873440289" sldId="297"/>
            <ac:graphicFrameMk id="11" creationId="{2A706C6D-4C67-4D22-BBEB-468B8BAB40EB}"/>
          </ac:graphicFrameMkLst>
        </pc:graphicFrameChg>
        <pc:graphicFrameChg chg="del">
          <ac:chgData name="Chemist Abdulla" userId="196891ee5e98b75d" providerId="LiveId" clId="{C0C1FB33-5295-4C56-B8D6-A74C54A3D9BC}" dt="2023-12-30T18:29:55.834" v="1004" actId="21"/>
          <ac:graphicFrameMkLst>
            <pc:docMk/>
            <pc:sldMk cId="3873440289" sldId="297"/>
            <ac:graphicFrameMk id="13" creationId="{586D229C-AFCC-6D49-538F-ECA72EC7A18D}"/>
          </ac:graphicFrameMkLst>
        </pc:graphicFrameChg>
      </pc:sldChg>
      <pc:sldChg chg="new del">
        <pc:chgData name="Chemist Abdulla" userId="196891ee5e98b75d" providerId="LiveId" clId="{C0C1FB33-5295-4C56-B8D6-A74C54A3D9BC}" dt="2023-12-30T19:19:56.719" v="1124" actId="2696"/>
        <pc:sldMkLst>
          <pc:docMk/>
          <pc:sldMk cId="2861135861" sldId="298"/>
        </pc:sldMkLst>
      </pc:sldChg>
      <pc:sldChg chg="modSp add del mod setBg">
        <pc:chgData name="Chemist Abdulla" userId="196891ee5e98b75d" providerId="LiveId" clId="{C0C1FB33-5295-4C56-B8D6-A74C54A3D9BC}" dt="2023-12-30T20:06:02.645" v="1532" actId="2696"/>
        <pc:sldMkLst>
          <pc:docMk/>
          <pc:sldMk cId="3360679174" sldId="299"/>
        </pc:sldMkLst>
        <pc:spChg chg="mod">
          <ac:chgData name="Chemist Abdulla" userId="196891ee5e98b75d" providerId="LiveId" clId="{C0C1FB33-5295-4C56-B8D6-A74C54A3D9BC}" dt="2023-12-30T20:04:56.743" v="1505" actId="403"/>
          <ac:spMkLst>
            <pc:docMk/>
            <pc:sldMk cId="3360679174" sldId="299"/>
            <ac:spMk id="6" creationId="{0C96B2E0-2D9E-FA63-AEF2-EC1181785F6C}"/>
          </ac:spMkLst>
        </pc:spChg>
      </pc:sldChg>
      <pc:sldChg chg="addSp modSp new mod ord setBg">
        <pc:chgData name="Chemist Abdulla" userId="196891ee5e98b75d" providerId="LiveId" clId="{C0C1FB33-5295-4C56-B8D6-A74C54A3D9BC}" dt="2023-12-30T20:39:53.588" v="1810" actId="1038"/>
        <pc:sldMkLst>
          <pc:docMk/>
          <pc:sldMk cId="3104017125" sldId="300"/>
        </pc:sldMkLst>
        <pc:spChg chg="add mod">
          <ac:chgData name="Chemist Abdulla" userId="196891ee5e98b75d" providerId="LiveId" clId="{C0C1FB33-5295-4C56-B8D6-A74C54A3D9BC}" dt="2023-12-30T20:39:53.588" v="1810" actId="1038"/>
          <ac:spMkLst>
            <pc:docMk/>
            <pc:sldMk cId="3104017125" sldId="300"/>
            <ac:spMk id="3" creationId="{63B27635-B90D-022E-6D16-4933C166851A}"/>
          </ac:spMkLst>
        </pc:spChg>
        <pc:spChg chg="add mod">
          <ac:chgData name="Chemist Abdulla" userId="196891ee5e98b75d" providerId="LiveId" clId="{C0C1FB33-5295-4C56-B8D6-A74C54A3D9BC}" dt="2023-12-30T20:05:56.686" v="1531" actId="1076"/>
          <ac:spMkLst>
            <pc:docMk/>
            <pc:sldMk cId="3104017125" sldId="300"/>
            <ac:spMk id="5" creationId="{2450A6A8-1E3E-CCCA-2458-10FED78424CB}"/>
          </ac:spMkLst>
        </pc:spChg>
      </pc:sldChg>
      <pc:sldChg chg="addSp modSp new del mod">
        <pc:chgData name="Chemist Abdulla" userId="196891ee5e98b75d" providerId="LiveId" clId="{C0C1FB33-5295-4C56-B8D6-A74C54A3D9BC}" dt="2023-12-30T20:33:34.450" v="1790" actId="2696"/>
        <pc:sldMkLst>
          <pc:docMk/>
          <pc:sldMk cId="2602440496" sldId="301"/>
        </pc:sldMkLst>
        <pc:spChg chg="add mod">
          <ac:chgData name="Chemist Abdulla" userId="196891ee5e98b75d" providerId="LiveId" clId="{C0C1FB33-5295-4C56-B8D6-A74C54A3D9BC}" dt="2023-12-30T20:26:23.908" v="1698" actId="20577"/>
          <ac:spMkLst>
            <pc:docMk/>
            <pc:sldMk cId="2602440496" sldId="301"/>
            <ac:spMk id="2" creationId="{EB74EE80-7AE3-4503-91D6-06CF4F9F106B}"/>
          </ac:spMkLst>
        </pc:spChg>
      </pc:sldChg>
      <pc:sldChg chg="addSp delSp modSp new del mod">
        <pc:chgData name="Chemist Abdulla" userId="196891ee5e98b75d" providerId="LiveId" clId="{C0C1FB33-5295-4C56-B8D6-A74C54A3D9BC}" dt="2023-12-30T20:10:15.184" v="1593" actId="2696"/>
        <pc:sldMkLst>
          <pc:docMk/>
          <pc:sldMk cId="3894192355" sldId="301"/>
        </pc:sldMkLst>
        <pc:spChg chg="add del mod topLvl">
          <ac:chgData name="Chemist Abdulla" userId="196891ee5e98b75d" providerId="LiveId" clId="{C0C1FB33-5295-4C56-B8D6-A74C54A3D9BC}" dt="2023-12-30T20:10:03.592" v="1590"/>
          <ac:spMkLst>
            <pc:docMk/>
            <pc:sldMk cId="3894192355" sldId="301"/>
            <ac:spMk id="2" creationId="{60E6B466-ECCE-A3E3-FCCD-5D55D39C561A}"/>
          </ac:spMkLst>
        </pc:spChg>
        <pc:spChg chg="add del mod topLvl">
          <ac:chgData name="Chemist Abdulla" userId="196891ee5e98b75d" providerId="LiveId" clId="{C0C1FB33-5295-4C56-B8D6-A74C54A3D9BC}" dt="2023-12-30T20:10:03.592" v="1590"/>
          <ac:spMkLst>
            <pc:docMk/>
            <pc:sldMk cId="3894192355" sldId="301"/>
            <ac:spMk id="3" creationId="{814681F6-1482-B74F-A045-07B349F169FA}"/>
          </ac:spMkLst>
        </pc:spChg>
        <pc:spChg chg="add del mod topLvl">
          <ac:chgData name="Chemist Abdulla" userId="196891ee5e98b75d" providerId="LiveId" clId="{C0C1FB33-5295-4C56-B8D6-A74C54A3D9BC}" dt="2023-12-30T20:10:03.592" v="1590"/>
          <ac:spMkLst>
            <pc:docMk/>
            <pc:sldMk cId="3894192355" sldId="301"/>
            <ac:spMk id="4" creationId="{E10F6516-E4EE-E693-16D1-53F57DDFF1E7}"/>
          </ac:spMkLst>
        </pc:spChg>
        <pc:spChg chg="add del mod topLvl">
          <ac:chgData name="Chemist Abdulla" userId="196891ee5e98b75d" providerId="LiveId" clId="{C0C1FB33-5295-4C56-B8D6-A74C54A3D9BC}" dt="2023-12-30T20:10:03.592" v="1590"/>
          <ac:spMkLst>
            <pc:docMk/>
            <pc:sldMk cId="3894192355" sldId="301"/>
            <ac:spMk id="5" creationId="{757F3564-E6BC-EDAA-A726-BDBC51288F5D}"/>
          </ac:spMkLst>
        </pc:spChg>
        <pc:spChg chg="add mod">
          <ac:chgData name="Chemist Abdulla" userId="196891ee5e98b75d" providerId="LiveId" clId="{C0C1FB33-5295-4C56-B8D6-A74C54A3D9BC}" dt="2023-12-30T20:08:57.491" v="1553"/>
          <ac:spMkLst>
            <pc:docMk/>
            <pc:sldMk cId="3894192355" sldId="301"/>
            <ac:spMk id="6" creationId="{8D5D8EEA-CDCA-AD5B-2789-08A407E80CE3}"/>
          </ac:spMkLst>
        </pc:spChg>
        <pc:spChg chg="add mod">
          <ac:chgData name="Chemist Abdulla" userId="196891ee5e98b75d" providerId="LiveId" clId="{C0C1FB33-5295-4C56-B8D6-A74C54A3D9BC}" dt="2023-12-30T20:08:56.659" v="1552" actId="571"/>
          <ac:spMkLst>
            <pc:docMk/>
            <pc:sldMk cId="3894192355" sldId="301"/>
            <ac:spMk id="7" creationId="{F2F004CF-A3EA-0523-84AC-4714A229CDF9}"/>
          </ac:spMkLst>
        </pc:spChg>
        <pc:spChg chg="add mod">
          <ac:chgData name="Chemist Abdulla" userId="196891ee5e98b75d" providerId="LiveId" clId="{C0C1FB33-5295-4C56-B8D6-A74C54A3D9BC}" dt="2023-12-30T20:08:56.264" v="1551" actId="571"/>
          <ac:spMkLst>
            <pc:docMk/>
            <pc:sldMk cId="3894192355" sldId="301"/>
            <ac:spMk id="8" creationId="{4CBB6D16-0EB8-EE76-C624-7E1E99F4061A}"/>
          </ac:spMkLst>
        </pc:spChg>
        <pc:spChg chg="add del mod topLvl">
          <ac:chgData name="Chemist Abdulla" userId="196891ee5e98b75d" providerId="LiveId" clId="{C0C1FB33-5295-4C56-B8D6-A74C54A3D9BC}" dt="2023-12-30T20:10:03.592" v="1590"/>
          <ac:spMkLst>
            <pc:docMk/>
            <pc:sldMk cId="3894192355" sldId="301"/>
            <ac:spMk id="9" creationId="{11D4C505-3DA5-2A55-BA97-ED1E2D10C0CF}"/>
          </ac:spMkLst>
        </pc:spChg>
        <pc:spChg chg="del mod">
          <ac:chgData name="Chemist Abdulla" userId="196891ee5e98b75d" providerId="LiveId" clId="{C0C1FB33-5295-4C56-B8D6-A74C54A3D9BC}" dt="2023-12-30T20:10:12.542" v="1592" actId="21"/>
          <ac:spMkLst>
            <pc:docMk/>
            <pc:sldMk cId="3894192355" sldId="301"/>
            <ac:spMk id="11" creationId="{D1728B08-C4B7-457F-B12E-25392748418F}"/>
          </ac:spMkLst>
        </pc:spChg>
        <pc:grpChg chg="add del mod">
          <ac:chgData name="Chemist Abdulla" userId="196891ee5e98b75d" providerId="LiveId" clId="{C0C1FB33-5295-4C56-B8D6-A74C54A3D9BC}" dt="2023-12-30T20:09:51.062" v="1589" actId="165"/>
          <ac:grpSpMkLst>
            <pc:docMk/>
            <pc:sldMk cId="3894192355" sldId="301"/>
            <ac:grpSpMk id="10" creationId="{2DA95BE6-D9C2-AA4D-4A1B-C2888C3EE51E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A854C-87A0-A198-7CDF-F1D9541F3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72E7B8C-0A8E-F0AE-42A0-D72A2241F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E2FC3D6-6AC1-075B-F74E-4B4E61E3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8DFD078-B992-0EE3-FA91-7AEF23176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203D54-6626-5729-C870-7A1A61A74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8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3AECD-3B69-F2CD-F140-59B0FF8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21936C-ACE3-D796-5153-35F40C962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DAB575-2227-BA5B-D8EC-2AE855C9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04E4141-7CAC-711D-9EB2-E65C19412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27BDE31-B708-8778-106E-618BE9787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66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05256A2-9F8A-785D-6E09-B3EA77EEAA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285A65B-65C9-8D34-08F8-5AB7BD80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D95715-93C9-B03B-7A76-410582217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5E6B72-65B9-2362-D33F-6DB9CF9FC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05D5DA1-3CA7-3933-4431-5670F64F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60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4195FA1-BB79-0711-4CA0-CBEDEB9E7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CFDC04-7439-B0A9-87FD-9FB559D5F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9DF115-103E-16A3-9A7F-7A7EFEE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8022814-4855-A534-182C-D6D728133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C6C561-92C4-8EF6-0455-E35615229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30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A4E90F-8ABC-0251-7CB1-A01AC526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423F41F-A75F-7271-1510-5763FECD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3530F2-93B4-B00C-19B8-293D0807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613155C-4FC6-38EA-B159-CFBC8165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9FA9660-7398-A83A-3A56-B362F1021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800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02E7DE-133C-286F-6AD4-0468D4E0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83AD9A-D2C2-57BD-31C0-462270F413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E7C02A8-0CFA-AED8-3D5E-A20895B08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AF39ACE-7680-38B2-B33A-F42DF7592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13059187-55FC-F6EE-D347-9F78C476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B683E3D-E2C9-D882-3F98-78AF771A7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9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6724A9-6F5F-C400-44C2-CDC9C5B5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B3DAE76-4066-235F-151D-310910C95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C150D85-39A6-2270-E2E4-D67FC3F0F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3AAA7E06-BFD0-2FD4-6D5B-0F3F5377B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2E8A340-0DAE-A7CA-2518-1C2D2286A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E077F9DD-28AC-C97C-A23D-C974BDB5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92C315C-4FEE-E910-3DF9-E570BE6F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B98BA5EE-F073-513A-456B-76141797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7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136981-32F9-EF69-E06C-BFB6B6011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6D3E7CD-3F0F-EDBD-C463-44C3776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C46A81-B7B3-EA92-F79B-D6C99E71C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10F6C1E-3BFC-B9CD-3C26-4E0EC8B3B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D76CF17-A361-2CD3-4546-3588691B8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D247B2-44D7-7FF4-232C-8045D158D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5EAD1080-9D59-848D-3BD5-1F74B231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875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7ED69-54B5-4DD4-1EF2-A98CC07E5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C2C761-A00B-AB99-BB84-DE3703FC4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589D15E-FED4-D608-55EE-5B8577FDFA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98511E-E489-E32D-BF7D-4BFE6A751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DF784B5-86C0-E980-DB03-91B12648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E8F920E-CC40-6609-AF94-E689C2C1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F09612-4A5B-386E-4E61-E470A1496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EA4F9B9-D1A7-4405-4437-2996A8E430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7D9FBCB-B61C-CF93-2FE9-9DEAC872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2D37631-74B0-EF0F-F09A-2BA79DA7E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C5F7391-9FFE-2071-3A1A-C400B31D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1DBE216-872C-53BF-8F63-A7FC6665E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9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0318B80-D1B7-26CF-588C-B896041DB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EEC9EC5-07C0-C186-63AE-F8236C868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472C7A8-A310-B1F4-40CE-FB031928A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3A270-F848-4316-8142-DBDD3FD4634B}" type="datetimeFigureOut">
              <a:rPr lang="en-US" smtClean="0"/>
              <a:t>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221146D-0CD8-71E5-4339-AED1ADE9C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F552D5-9235-9CFB-8F0D-F85C023D0D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73A10-6DFC-4F41-A96A-293C2B7F7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="" xmlns:a16="http://schemas.microsoft.com/office/drawing/2014/main" id="{74542CF6-D710-002A-8B0E-77FCEDFD8470}"/>
              </a:ext>
            </a:extLst>
          </p:cNvPr>
          <p:cNvSpPr/>
          <p:nvPr/>
        </p:nvSpPr>
        <p:spPr>
          <a:xfrm>
            <a:off x="1366341" y="4875919"/>
            <a:ext cx="7409793" cy="599090"/>
          </a:xfrm>
          <a:prstGeom prst="roundRect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="" xmlns:a16="http://schemas.microsoft.com/office/drawing/2014/main" id="{EB17C719-A812-DF50-4928-DBBA2F753EAC}"/>
              </a:ext>
            </a:extLst>
          </p:cNvPr>
          <p:cNvSpPr/>
          <p:nvPr/>
        </p:nvSpPr>
        <p:spPr>
          <a:xfrm>
            <a:off x="1366342" y="3891744"/>
            <a:ext cx="7409793" cy="599090"/>
          </a:xfrm>
          <a:prstGeom prst="roundRect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2732F4D4-C583-1322-78D0-92F8D4F9465D}"/>
              </a:ext>
            </a:extLst>
          </p:cNvPr>
          <p:cNvSpPr/>
          <p:nvPr/>
        </p:nvSpPr>
        <p:spPr>
          <a:xfrm>
            <a:off x="1366343" y="2907569"/>
            <a:ext cx="7409793" cy="599090"/>
          </a:xfrm>
          <a:prstGeom prst="roundRect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CED7AF8B-5C90-F033-95E3-F7AF37C4159C}"/>
              </a:ext>
            </a:extLst>
          </p:cNvPr>
          <p:cNvSpPr/>
          <p:nvPr/>
        </p:nvSpPr>
        <p:spPr>
          <a:xfrm>
            <a:off x="1366341" y="2907569"/>
            <a:ext cx="7409793" cy="599090"/>
          </a:xfrm>
          <a:prstGeom prst="roundRect">
            <a:avLst/>
          </a:prstGeom>
          <a:solidFill>
            <a:srgbClr val="FF0000">
              <a:alpha val="3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="" xmlns:a16="http://schemas.microsoft.com/office/drawing/2014/main" id="{96E8F2F6-D80D-1727-1036-25AFC533AE72}"/>
              </a:ext>
            </a:extLst>
          </p:cNvPr>
          <p:cNvSpPr/>
          <p:nvPr/>
        </p:nvSpPr>
        <p:spPr>
          <a:xfrm>
            <a:off x="1366342" y="3880943"/>
            <a:ext cx="7409793" cy="599090"/>
          </a:xfrm>
          <a:prstGeom prst="roundRect">
            <a:avLst/>
          </a:prstGeom>
          <a:solidFill>
            <a:srgbClr val="FF0000">
              <a:alpha val="3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="" xmlns:a16="http://schemas.microsoft.com/office/drawing/2014/main" id="{7DE6674D-7E76-7185-BE69-BCBDD9415297}"/>
              </a:ext>
            </a:extLst>
          </p:cNvPr>
          <p:cNvSpPr/>
          <p:nvPr/>
        </p:nvSpPr>
        <p:spPr>
          <a:xfrm>
            <a:off x="1366341" y="4865118"/>
            <a:ext cx="7409793" cy="599090"/>
          </a:xfrm>
          <a:prstGeom prst="roundRect">
            <a:avLst/>
          </a:prstGeom>
          <a:solidFill>
            <a:srgbClr val="FF0000">
              <a:alpha val="3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="" xmlns:a16="http://schemas.microsoft.com/office/drawing/2014/main" id="{A33C1370-7100-7E17-9BB9-86480DA7A9B0}"/>
              </a:ext>
            </a:extLst>
          </p:cNvPr>
          <p:cNvSpPr/>
          <p:nvPr/>
        </p:nvSpPr>
        <p:spPr>
          <a:xfrm>
            <a:off x="1375413" y="1932124"/>
            <a:ext cx="7409793" cy="599090"/>
          </a:xfrm>
          <a:prstGeom prst="roundRect">
            <a:avLst/>
          </a:prstGeom>
          <a:solidFill>
            <a:srgbClr val="FF0000">
              <a:alpha val="6000"/>
            </a:srgb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2412BBEB-5E7C-FDA8-2C51-66D809BF8F52}"/>
              </a:ext>
            </a:extLst>
          </p:cNvPr>
          <p:cNvSpPr/>
          <p:nvPr/>
        </p:nvSpPr>
        <p:spPr>
          <a:xfrm>
            <a:off x="-77002" y="-145662"/>
            <a:ext cx="12192001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4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</a:endParaRPr>
          </a:p>
          <a:p>
            <a:pPr algn="ctr"/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16FE6BD-EB6F-CB04-DDF0-DDB5C941F6B3}"/>
              </a:ext>
            </a:extLst>
          </p:cNvPr>
          <p:cNvSpPr txBox="1"/>
          <p:nvPr/>
        </p:nvSpPr>
        <p:spPr>
          <a:xfrm>
            <a:off x="3389983" y="562864"/>
            <a:ext cx="4004442" cy="584775"/>
          </a:xfrm>
          <a:prstGeom prst="rect">
            <a:avLst/>
          </a:prstGeom>
          <a:solidFill>
            <a:srgbClr val="0070C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 Outline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5F1243CD-84A2-5FF6-EE4B-AEC187B12E56}"/>
              </a:ext>
            </a:extLst>
          </p:cNvPr>
          <p:cNvSpPr txBox="1"/>
          <p:nvPr/>
        </p:nvSpPr>
        <p:spPr>
          <a:xfrm>
            <a:off x="1429407" y="1173359"/>
            <a:ext cx="8597462" cy="42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Gill Sans MT" panose="020B0502020104020203" pitchFamily="34" charset="0"/>
            </a:endParaRPr>
          </a:p>
          <a:p>
            <a:endParaRPr lang="en-US" sz="2400" dirty="0">
              <a:latin typeface="Gill Sans MT" panose="020B0502020104020203" pitchFamily="34" charset="0"/>
            </a:endParaRPr>
          </a:p>
          <a:p>
            <a:r>
              <a:rPr lang="en-US" sz="3200" dirty="0"/>
              <a:t>1</a:t>
            </a:r>
            <a:r>
              <a:rPr lang="en-US" sz="3200" dirty="0">
                <a:latin typeface="Gill Sans MT" panose="020B0502020104020203" pitchFamily="34" charset="0"/>
              </a:rPr>
              <a:t>) Introduction on order of a reaction</a:t>
            </a:r>
          </a:p>
          <a:p>
            <a:r>
              <a:rPr lang="en-US" sz="3200" dirty="0">
                <a:latin typeface="Gill Sans MT" panose="020B0502020104020203" pitchFamily="34" charset="0"/>
              </a:rPr>
              <a:t> </a:t>
            </a:r>
          </a:p>
          <a:p>
            <a:r>
              <a:rPr lang="en-US" sz="3200" dirty="0">
                <a:latin typeface="Gill Sans MT" panose="020B0502020104020203" pitchFamily="34" charset="0"/>
              </a:rPr>
              <a:t>2) </a:t>
            </a:r>
            <a:r>
              <a:rPr lang="en-US" sz="3200" dirty="0">
                <a:solidFill>
                  <a:schemeClr val="dk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M</a:t>
            </a:r>
            <a:r>
              <a:rPr lang="en-US" sz="3200" dirty="0">
                <a:solidFill>
                  <a:schemeClr val="dk1"/>
                </a:solidFill>
                <a:latin typeface="Gill Sans MT" panose="020B0502020104020203" pitchFamily="34" charset="0"/>
                <a:ea typeface="Times New Roman"/>
                <a:cs typeface="Times New Roman"/>
                <a:sym typeface="Times New Roman"/>
              </a:rPr>
              <a:t>ethods for </a:t>
            </a:r>
            <a:r>
              <a:rPr lang="en-US" sz="3200" dirty="0" err="1">
                <a:solidFill>
                  <a:schemeClr val="dk1"/>
                </a:solidFill>
                <a:latin typeface="Gill Sans MT" panose="020B0502020104020203" pitchFamily="34" charset="0"/>
                <a:ea typeface="Times New Roman"/>
                <a:cs typeface="Times New Roman"/>
                <a:sym typeface="Times New Roman"/>
              </a:rPr>
              <a:t>determinaton</a:t>
            </a:r>
            <a:r>
              <a:rPr lang="en-US" sz="3200" dirty="0">
                <a:solidFill>
                  <a:schemeClr val="dk1"/>
                </a:solidFill>
                <a:latin typeface="Gill Sans MT" panose="020B0502020104020203" pitchFamily="34" charset="0"/>
                <a:ea typeface="Times New Roman"/>
                <a:cs typeface="Times New Roman"/>
                <a:sym typeface="Times New Roman"/>
              </a:rPr>
              <a:t> of the order</a:t>
            </a:r>
          </a:p>
          <a:p>
            <a:endParaRPr lang="en-US" sz="3200" dirty="0">
              <a:solidFill>
                <a:schemeClr val="dk1"/>
              </a:solidFill>
              <a:latin typeface="Gill Sans MT" panose="020B0502020104020203" pitchFamily="34" charset="0"/>
              <a:cs typeface="Times New Roman"/>
              <a:sym typeface="Times New Roman"/>
            </a:endParaRPr>
          </a:p>
          <a:p>
            <a:r>
              <a:rPr lang="en-US" sz="3200" dirty="0">
                <a:solidFill>
                  <a:schemeClr val="dk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3200" dirty="0">
                <a:latin typeface="Gill Sans MT" panose="020B0502020104020203" pitchFamily="34" charset="0"/>
              </a:rPr>
              <a:t> technique of each method</a:t>
            </a:r>
          </a:p>
          <a:p>
            <a:endParaRPr lang="en-US" sz="3200" dirty="0">
              <a:latin typeface="Gill Sans MT" panose="020B0502020104020203" pitchFamily="34" charset="0"/>
            </a:endParaRPr>
          </a:p>
          <a:p>
            <a:r>
              <a:rPr lang="en-US" sz="3200" dirty="0">
                <a:latin typeface="Gill Sans MT" panose="020B0502020104020203" pitchFamily="34" charset="0"/>
              </a:rPr>
              <a:t>4) Comparison of methods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="" xmlns:a16="http://schemas.microsoft.com/office/drawing/2014/main" id="{A5A3BCB1-0FC9-E5F3-BD89-43B95A58F85A}"/>
              </a:ext>
            </a:extLst>
          </p:cNvPr>
          <p:cNvSpPr/>
          <p:nvPr/>
        </p:nvSpPr>
        <p:spPr>
          <a:xfrm>
            <a:off x="15898647" y="-2149018"/>
            <a:ext cx="54715" cy="67299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72E9C067-33F4-8968-65D7-157A18920C74}"/>
              </a:ext>
            </a:extLst>
          </p:cNvPr>
          <p:cNvSpPr/>
          <p:nvPr/>
        </p:nvSpPr>
        <p:spPr>
          <a:xfrm>
            <a:off x="-846415" y="1430008"/>
            <a:ext cx="187692" cy="1876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B1493AD4-1982-AA3E-F5E8-D12F689CD88F}"/>
              </a:ext>
            </a:extLst>
          </p:cNvPr>
          <p:cNvSpPr/>
          <p:nvPr/>
        </p:nvSpPr>
        <p:spPr>
          <a:xfrm>
            <a:off x="11132094" y="-971972"/>
            <a:ext cx="54716" cy="115938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212809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1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="" xmlns:a16="http://schemas.microsoft.com/office/drawing/2014/main" id="{9757F5AA-550D-61E6-0660-C0D75B00FCF4}"/>
              </a:ext>
            </a:extLst>
          </p:cNvPr>
          <p:cNvSpPr/>
          <p:nvPr/>
        </p:nvSpPr>
        <p:spPr>
          <a:xfrm>
            <a:off x="3897443" y="562882"/>
            <a:ext cx="4523238" cy="52322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(d)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Half-life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736092" y="84080"/>
            <a:ext cx="6845940" cy="492443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</a:rPr>
              <a:t> technique of each method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355391" y="1310111"/>
            <a:ext cx="234115" cy="234115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3C074A-908F-9827-8E2E-AABFE9F406C4}"/>
              </a:ext>
            </a:extLst>
          </p:cNvPr>
          <p:cNvSpPr txBox="1"/>
          <p:nvPr/>
        </p:nvSpPr>
        <p:spPr>
          <a:xfrm>
            <a:off x="697361" y="1181724"/>
            <a:ext cx="11258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t>This is also based on the integrated rate equation.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half life of a reaction is proportional to the initial concentration of the reactant.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="" xmlns:a16="http://schemas.microsoft.com/office/drawing/2014/main" id="{D739389A-507A-30E8-F565-6989A2EDD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857641"/>
                  </p:ext>
                </p:extLst>
              </p:nvPr>
            </p:nvGraphicFramePr>
            <p:xfrm>
              <a:off x="1451112" y="2058648"/>
              <a:ext cx="5195348" cy="4464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4593">
                      <a:extLst>
                        <a:ext uri="{9D8B030D-6E8A-4147-A177-3AD203B41FA5}">
                          <a16:colId xmlns="" xmlns:a16="http://schemas.microsoft.com/office/drawing/2014/main" val="650593754"/>
                        </a:ext>
                      </a:extLst>
                    </a:gridCol>
                    <a:gridCol w="2720755">
                      <a:extLst>
                        <a:ext uri="{9D8B030D-6E8A-4147-A177-3AD203B41FA5}">
                          <a16:colId xmlns="" xmlns:a16="http://schemas.microsoft.com/office/drawing/2014/main" val="709378123"/>
                        </a:ext>
                      </a:extLst>
                    </a:gridCol>
                  </a:tblGrid>
                  <a:tr h="6764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Order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3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Half life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3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54315171"/>
                      </a:ext>
                    </a:extLst>
                  </a:tr>
                  <a:tr h="937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24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r>
                            <a:rPr lang="en-US" sz="2400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]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baseline="-25000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o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oMath>
                          </a14:m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45222137"/>
                      </a:ext>
                    </a:extLst>
                  </a:tr>
                  <a:tr h="949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24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r>
                            <a:rPr lang="en-US" sz="2400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2</m:t>
                                  </m:r>
                                </m:num>
                                <m:den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oMath>
                          </a14:m>
                          <a:endParaRPr 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56383022"/>
                      </a:ext>
                    </a:extLst>
                  </a:tr>
                  <a:tr h="1014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24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r>
                            <a:rPr lang="en-US" sz="2400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1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en-US" sz="2400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]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baseline="-25000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o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i="0" baseline="-25000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 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𝒌</m:t>
                                  </m:r>
                                </m:den>
                              </m:f>
                            </m:oMath>
                          </a14:m>
                          <a:endParaRPr lang="en-US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28039046"/>
                      </a:ext>
                    </a:extLst>
                  </a:tr>
                  <a:tr h="88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b="1" dirty="0">
                              <a:cs typeface="Times New Roman" pitchFamily="18" charset="0"/>
                            </a:rPr>
                            <a:t>.</a:t>
                          </a:r>
                          <a:r>
                            <a:rPr lang="en-US" altLang="ja-JP" sz="4400" b="1" baseline="30000" dirty="0">
                              <a:cs typeface="Times New Roman" pitchFamily="18" charset="0"/>
                            </a:rPr>
                            <a:t>.</a:t>
                          </a:r>
                          <a:r>
                            <a:rPr lang="en-US" altLang="ja-JP" sz="2800" b="1" dirty="0">
                              <a:cs typeface="Times New Roman" pitchFamily="18" charset="0"/>
                            </a:rPr>
                            <a:t>.</a:t>
                          </a:r>
                          <a:r>
                            <a:rPr lang="en-US" altLang="ja-JP" sz="3600" b="1" dirty="0">
                              <a:cs typeface="Times New Roman" pitchFamily="18" charset="0"/>
                            </a:rPr>
                            <a:t>  </a:t>
                          </a:r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24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r>
                            <a:rPr lang="en-US" sz="2400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∝   </a:t>
                          </a:r>
                          <a:r>
                            <a:rPr lang="en-US" sz="2400" b="1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[A]</a:t>
                          </a:r>
                          <a:r>
                            <a:rPr lang="en-US" sz="2400" b="1" baseline="-25000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o</a:t>
                          </a:r>
                          <a:r>
                            <a:rPr lang="en-US" sz="2400" b="1" baseline="30000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(</a:t>
                          </a:r>
                          <a:r>
                            <a:rPr lang="en-US" sz="2800" b="1" baseline="30000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1-n)</a:t>
                          </a:r>
                          <a:r>
                            <a:rPr lang="en-US" sz="2800" b="1" baseline="30000" dirty="0">
                              <a:latin typeface="Times New Roman" panose="020206030504050203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a:t> </a:t>
                          </a: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51391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D739389A-507A-30E8-F565-6989A2EDD89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8857641"/>
                  </p:ext>
                </p:extLst>
              </p:nvPr>
            </p:nvGraphicFramePr>
            <p:xfrm>
              <a:off x="1451112" y="2058648"/>
              <a:ext cx="5195348" cy="446498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4593">
                      <a:extLst>
                        <a:ext uri="{9D8B030D-6E8A-4147-A177-3AD203B41FA5}">
                          <a16:colId xmlns:a16="http://schemas.microsoft.com/office/drawing/2014/main" val="650593754"/>
                        </a:ext>
                      </a:extLst>
                    </a:gridCol>
                    <a:gridCol w="2720755">
                      <a:extLst>
                        <a:ext uri="{9D8B030D-6E8A-4147-A177-3AD203B41FA5}">
                          <a16:colId xmlns:a16="http://schemas.microsoft.com/office/drawing/2014/main" val="709378123"/>
                        </a:ext>
                      </a:extLst>
                    </a:gridCol>
                  </a:tblGrid>
                  <a:tr h="6764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Order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3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Half life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3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315171"/>
                      </a:ext>
                    </a:extLst>
                  </a:tr>
                  <a:tr h="9372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23" t="-74026" r="-1342" b="-3084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222137"/>
                      </a:ext>
                    </a:extLst>
                  </a:tr>
                  <a:tr h="94938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23" t="-171795" r="-1342" b="-204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383022"/>
                      </a:ext>
                    </a:extLst>
                  </a:tr>
                  <a:tr h="1014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23" t="-253892" r="-1342" b="-910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039046"/>
                      </a:ext>
                    </a:extLst>
                  </a:tr>
                  <a:tr h="8878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ja-JP" sz="2800" b="1" dirty="0">
                              <a:cs typeface="Times New Roman" pitchFamily="18" charset="0"/>
                            </a:rPr>
                            <a:t>.</a:t>
                          </a:r>
                          <a:r>
                            <a:rPr lang="en-US" altLang="ja-JP" sz="4400" b="1" baseline="30000" dirty="0">
                              <a:cs typeface="Times New Roman" pitchFamily="18" charset="0"/>
                            </a:rPr>
                            <a:t>.</a:t>
                          </a:r>
                          <a:r>
                            <a:rPr lang="en-US" altLang="ja-JP" sz="2800" b="1" dirty="0">
                              <a:cs typeface="Times New Roman" pitchFamily="18" charset="0"/>
                            </a:rPr>
                            <a:t>.</a:t>
                          </a:r>
                          <a:r>
                            <a:rPr lang="en-US" altLang="ja-JP" sz="3600" b="1" dirty="0">
                              <a:cs typeface="Times New Roman" pitchFamily="18" charset="0"/>
                            </a:rPr>
                            <a:t>  </a:t>
                          </a:r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</a:t>
                          </a:r>
                          <a:r>
                            <a:rPr lang="en-US" sz="2400" b="1" baseline="-25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1/2</a:t>
                          </a:r>
                          <a:r>
                            <a:rPr lang="en-US" sz="2400" b="1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∝   </a:t>
                          </a:r>
                          <a:r>
                            <a:rPr lang="en-US" sz="2400" b="1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[A]</a:t>
                          </a:r>
                          <a:r>
                            <a:rPr lang="en-US" sz="2400" b="1" baseline="-25000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o</a:t>
                          </a:r>
                          <a:r>
                            <a:rPr lang="en-US" sz="2400" b="1" baseline="30000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(</a:t>
                          </a:r>
                          <a:r>
                            <a:rPr lang="en-US" sz="2800" b="1" baseline="30000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1-n)</a:t>
                          </a:r>
                          <a:r>
                            <a:rPr lang="en-US" sz="2800" b="1" baseline="30000" dirty="0">
                              <a:latin typeface="Times New Roman" panose="02020603050405020304" pitchFamily="18" charset="0"/>
                              <a:ea typeface="Times New Roman"/>
                              <a:cs typeface="Times New Roman" panose="02020603050405020304" pitchFamily="18" charset="0"/>
                              <a:sym typeface="Times New Roman"/>
                            </a:rPr>
                            <a:t> </a:t>
                          </a:r>
                          <a:r>
                            <a:rPr lang="en-US" sz="2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39191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id="{3FD78403-1030-5EAC-D125-269267DF2878}"/>
                  </a:ext>
                </a:extLst>
              </p:cNvPr>
              <p:cNvSpPr txBox="1"/>
              <p:nvPr/>
            </p:nvSpPr>
            <p:spPr>
              <a:xfrm>
                <a:off x="8325147" y="2670543"/>
                <a:ext cx="2823900" cy="1320811"/>
              </a:xfrm>
              <a:prstGeom prst="rect">
                <a:avLst/>
              </a:prstGeom>
              <a:solidFill>
                <a:srgbClr val="FF0000">
                  <a:alpha val="5000"/>
                </a:srgb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2400" b="1" dirty="0">
                    <a:cs typeface="Times New Roman" pitchFamily="18" charset="0"/>
                  </a:rPr>
                  <a:t>.</a:t>
                </a:r>
                <a:r>
                  <a:rPr lang="en-US" altLang="ja-JP" sz="4000" b="1" baseline="30000" dirty="0">
                    <a:cs typeface="Times New Roman" pitchFamily="18" charset="0"/>
                  </a:rPr>
                  <a:t>.</a:t>
                </a:r>
                <a:r>
                  <a:rPr lang="en-US" altLang="ja-JP" sz="2400" b="1" dirty="0">
                    <a:cs typeface="Times New Roman" pitchFamily="18" charset="0"/>
                  </a:rPr>
                  <a:t>.  n = 1 -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rgbClr val="836967"/>
                            </a:solidFill>
                            <a:latin typeface="Cambria Math"/>
                            <a:sym typeface="Times New Roman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400" b="1" i="1" dirty="0">
                                <a:latin typeface="Cambria Math"/>
                                <a:sym typeface="Times New Roman"/>
                              </a:rPr>
                            </m:ctrlPr>
                          </m:funcPr>
                          <m:fName>
                            <m:r>
                              <a:rPr lang="en-US" sz="2400" b="1" i="0" dirty="0">
                                <a:latin typeface="Cambria Math" panose="02040503050406030204" pitchFamily="18" charset="0"/>
                                <a:sym typeface="Times New Roman"/>
                              </a:rPr>
                              <m:t>𝐥𝐧</m:t>
                            </m:r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sym typeface="Times New Roman"/>
                              </a:rPr>
                              <m:t> 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b="1" i="1" dirty="0">
                                    <a:solidFill>
                                      <a:srgbClr val="836967"/>
                                    </a:solidFill>
                                    <a:latin typeface="Cambria Math"/>
                                    <a:sym typeface="Times New Roman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nor/>
                                  </m:rPr>
                                  <a:rPr lang="en-US" sz="2400" b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baseline="-250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b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t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baseline="-250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1/2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baseline="30000" dirty="0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</m:den>
                            </m:f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400" i="1" dirty="0" smtClean="0">
                                <a:latin typeface="Cambria Math"/>
                                <a:sym typeface="Times New Roman"/>
                              </a:rPr>
                            </m:ctrlPr>
                          </m:funcPr>
                          <m:fName>
                            <m:r>
                              <a:rPr lang="en-US" sz="2400" b="1" i="0" dirty="0">
                                <a:latin typeface="Cambria Math" panose="02040503050406030204" pitchFamily="18" charset="0"/>
                                <a:sym typeface="Times New Roman"/>
                              </a:rPr>
                              <m:t>𝐥𝐧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sz="2400" i="1" dirty="0" smtClean="0">
                                    <a:solidFill>
                                      <a:srgbClr val="836967"/>
                                    </a:solidFill>
                                    <a:latin typeface="Cambria Math"/>
                                    <a:sym typeface="Times New Roman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  <a:sym typeface="Times New Roman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/>
                                        <a:sym typeface="Times New Roman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2400" b="1" dirty="0" smtClean="0">
                                        <a:latin typeface="Times New Roman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[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1" dirty="0" smtClean="0">
                                        <a:latin typeface="Times New Roman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A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2400" b="1" dirty="0" smtClean="0">
                                        <a:latin typeface="Times New Roman"/>
                                        <a:ea typeface="Times New Roman"/>
                                        <a:cs typeface="Times New Roman"/>
                                        <a:sym typeface="Times New Roman"/>
                                      </a:rPr>
                                      <m:t>]</m:t>
                                    </m:r>
                                  </m:e>
                                  <m:sub>
                                    <m:r>
                                      <a:rPr lang="en-US" sz="2400" b="0" i="1" dirty="0" smtClean="0">
                                        <a:latin typeface="Cambria Math" panose="02040503050406030204" pitchFamily="18" charset="0"/>
                                        <a:sym typeface="Times New Roman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nor/>
                                  </m:rPr>
                                  <a:rPr lang="en-US" sz="2400" b="1" dirty="0" smtClean="0">
                                    <a:latin typeface="Times New Roman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[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dirty="0" smtClean="0">
                                    <a:latin typeface="Times New Roman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A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dirty="0" smtClean="0">
                                    <a:latin typeface="Times New Roman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]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baseline="-25000" dirty="0" smtClean="0">
                                    <a:latin typeface="Times New Roman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o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baseline="30000" dirty="0" smtClean="0">
                                    <a:latin typeface="Times New Roman"/>
                                    <a:ea typeface="Times New Roman"/>
                                    <a:cs typeface="Times New Roman"/>
                                    <a:sym typeface="Times New Roman"/>
                                  </a:rPr>
                                  <m:t>∗</m:t>
                                </m:r>
                              </m:den>
                            </m:f>
                          </m:e>
                        </m:func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D78403-1030-5EAC-D125-269267DF2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147" y="2670543"/>
                <a:ext cx="2823900" cy="1320811"/>
              </a:xfrm>
              <a:prstGeom prst="rect">
                <a:avLst/>
              </a:prstGeom>
              <a:blipFill>
                <a:blip r:embed="rId3"/>
                <a:stretch>
                  <a:fillRect l="-3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="" xmlns:a16="http://schemas.microsoft.com/office/drawing/2014/main" id="{43179E33-F2BB-7DE6-15C4-9CC296E0B502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7439308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="" xmlns:a16="http://schemas.microsoft.com/office/drawing/2014/main" id="{9757F5AA-550D-61E6-0660-C0D75B00FCF4}"/>
              </a:ext>
            </a:extLst>
          </p:cNvPr>
          <p:cNvSpPr/>
          <p:nvPr/>
        </p:nvSpPr>
        <p:spPr>
          <a:xfrm>
            <a:off x="3897443" y="562882"/>
            <a:ext cx="4523238" cy="52322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Isolation method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736092" y="84080"/>
            <a:ext cx="6845940" cy="492443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</a:rPr>
              <a:t> technique of each method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355391" y="1310111"/>
            <a:ext cx="234115" cy="23411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A43C074A-908F-9827-8E2E-AABFE9F406C4}"/>
                  </a:ext>
                </a:extLst>
              </p:cNvPr>
              <p:cNvSpPr txBox="1"/>
              <p:nvPr/>
            </p:nvSpPr>
            <p:spPr>
              <a:xfrm>
                <a:off x="355391" y="1181638"/>
                <a:ext cx="11339963" cy="569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marR="0" lvl="0" indent="-342900" algn="just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2400" dirty="0">
                    <a:latin typeface="Times New Roman" pitchFamily="18" charset="0"/>
                    <a:cs typeface="Times New Roman" pitchFamily="18" charset="0"/>
                  </a:rPr>
                  <a:t>    Isolation method is developed by Ostwald. It is based on the fact that </a:t>
                </a:r>
                <a:r>
                  <a:rPr lang="en-US" sz="2400" b="1" dirty="0">
                    <a:latin typeface="Times New Roman" pitchFamily="18" charset="0"/>
                    <a:cs typeface="Times New Roman" pitchFamily="18" charset="0"/>
                  </a:rPr>
                  <a:t>‘if any reactant is taken in large excess, its concentration virtually remains constant and thus it will not affect the rate of  the reaction’. </a:t>
                </a:r>
              </a:p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ea typeface="+mn-ea"/>
                    <a:cs typeface="+mn-cs"/>
                  </a:rPr>
                  <a:t>    This is similar </a:t>
                </a: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to differential method and applicable when there are more than one reactants. If a reaction is    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A + B → P</a:t>
                </a:r>
              </a:p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                        then  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rate</a:t>
                </a: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,  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r   =  </a:t>
                </a:r>
                <a14:m>
                  <m:oMath xmlns:m="http://schemas.openxmlformats.org/officeDocument/2006/math">
                    <m:r>
                      <a:rPr kumimoji="0" lang="en-US" altLang="ja-JP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itchFamily="18" charset="0"/>
                      </a:rPr>
                      <m:t>−</m:t>
                    </m:r>
                    <m:f>
                      <m:fPr>
                        <m:ctrlPr>
                          <a:rPr kumimoji="0" lang="en-US" altLang="ja-JP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/>
                            <a:cs typeface="Times New Roman" pitchFamily="18" charset="0"/>
                          </a:rPr>
                        </m:ctrlPr>
                      </m:fPr>
                      <m:num>
                        <m:r>
                          <a:rPr kumimoji="0" lang="en-US" altLang="ja-JP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</m:t>
                        </m:r>
                        <m:r>
                          <a:rPr kumimoji="0" lang="en-US" altLang="ja-JP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kumimoji="0" lang="en-US" altLang="ja-JP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𝑨</m:t>
                        </m:r>
                        <m:r>
                          <a:rPr kumimoji="0" lang="en-US" altLang="ja-JP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num>
                      <m:den>
                        <m:r>
                          <a:rPr kumimoji="0" lang="en-US" altLang="ja-JP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𝒅𝒕</m:t>
                        </m:r>
                      </m:den>
                    </m:f>
                  </m:oMath>
                </a14:m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 = </a:t>
                </a:r>
                <a:r>
                  <a:rPr kumimoji="0" lang="en-US" altLang="ja-JP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[A]</a:t>
                </a:r>
                <a:r>
                  <a:rPr kumimoji="0" lang="el-GR" altLang="ja-JP" sz="24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[B]</a:t>
                </a:r>
                <a:r>
                  <a:rPr kumimoji="0" lang="el-GR" altLang="ja-JP" sz="24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β</a:t>
                </a:r>
                <a:endParaRPr kumimoji="0" lang="en-US" altLang="ja-JP" sz="24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  </a:t>
                </a:r>
              </a:p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According to isolation method it is necessary to isolate one of the reactant from the rest. That is when 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[B]&gt;&gt;[A]</a:t>
                </a: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, the above equation becomes</a:t>
                </a: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                       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r = </a:t>
                </a:r>
                <a:r>
                  <a:rPr kumimoji="0" lang="en-US" altLang="ja-JP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2400" b="1" baseline="30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′ 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[A]</a:t>
                </a:r>
                <a:r>
                  <a:rPr kumimoji="0" lang="el-GR" altLang="ja-JP" sz="24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   . . . . . . . . (1)                  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818E8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where     </a:t>
                </a:r>
                <a:r>
                  <a:rPr lang="en-US" altLang="ja-JP" sz="2400" b="1" i="1" dirty="0">
                    <a:solidFill>
                      <a:srgbClr val="F818E8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2400" b="1" baseline="30000" dirty="0">
                    <a:solidFill>
                      <a:srgbClr val="F818E8"/>
                    </a:solidFill>
                    <a:latin typeface="Times New Roman" pitchFamily="18" charset="0"/>
                    <a:cs typeface="Times New Roman" pitchFamily="18" charset="0"/>
                  </a:rPr>
                  <a:t> ′ </a:t>
                </a:r>
                <a:r>
                  <a:rPr lang="en-US" altLang="ja-JP" sz="2400" b="1" dirty="0">
                    <a:solidFill>
                      <a:srgbClr val="F818E8"/>
                    </a:solidFill>
                    <a:latin typeface="Times New Roman" pitchFamily="18" charset="0"/>
                    <a:cs typeface="Times New Roman" pitchFamily="18" charset="0"/>
                  </a:rPr>
                  <a:t>= </a:t>
                </a:r>
                <a:r>
                  <a:rPr lang="en-US" altLang="ja-JP" sz="2400" b="1" i="1" dirty="0">
                    <a:solidFill>
                      <a:srgbClr val="F818E8"/>
                    </a:solidFill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2400" b="1" dirty="0">
                    <a:solidFill>
                      <a:srgbClr val="F818E8"/>
                    </a:solidFill>
                    <a:latin typeface="Times New Roman" pitchFamily="18" charset="0"/>
                    <a:cs typeface="Times New Roman" pitchFamily="18" charset="0"/>
                  </a:rPr>
                  <a:t>[B]</a:t>
                </a:r>
                <a:r>
                  <a:rPr lang="el-GR" altLang="ja-JP" sz="2400" b="1" baseline="30000" dirty="0">
                    <a:solidFill>
                      <a:srgbClr val="F818E8"/>
                    </a:solidFill>
                    <a:latin typeface="Times New Roman" pitchFamily="18" charset="0"/>
                    <a:cs typeface="Times New Roman" pitchFamily="18" charset="0"/>
                  </a:rPr>
                  <a:t>β</a:t>
                </a:r>
                <a:r>
                  <a:rPr lang="en-US" altLang="ja-JP" sz="2400" b="1" baseline="30000" dirty="0">
                    <a:solidFill>
                      <a:srgbClr val="F818E8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kumimoji="0" lang="en-US" altLang="ja-JP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818E8"/>
                  </a:solidFill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ja-JP" sz="2400" dirty="0">
                    <a:latin typeface="Times New Roman" pitchFamily="18" charset="0"/>
                    <a:cs typeface="Times New Roman" pitchFamily="18" charset="0"/>
                  </a:rPr>
                  <a:t>    </a:t>
                </a: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Now </a:t>
                </a:r>
                <a:r>
                  <a:rPr kumimoji="0" lang="el-GR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kumimoji="0" lang="el-GR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can be easily determined by the differential method as shown before. From eqn</a:t>
                </a:r>
                <a:r>
                  <a:rPr kumimoji="0" lang="en-US" altLang="ja-JP" sz="2400" i="0" u="none" strike="noStrike" kern="1200" cap="none" spc="0" normalizeH="0" baseline="3000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1 </a:t>
                </a:r>
                <a:endParaRPr kumimoji="0" lang="en-US" altLang="ja-JP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itchFamily="18" charset="0"/>
                  <a:cs typeface="Times New Roman" pitchFamily="18" charset="0"/>
                </a:endParaRPr>
              </a:p>
              <a:p>
                <a:pPr marL="342900" lvl="0" indent="-342900">
                  <a:spcBef>
                    <a:spcPct val="20000"/>
                  </a:spcBef>
                  <a:defRPr/>
                </a:pP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   we can write                       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ln r  =  </a:t>
                </a:r>
                <a:r>
                  <a:rPr kumimoji="0" lang="en-US" altLang="ja-JP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ln</a:t>
                </a:r>
                <a:r>
                  <a:rPr kumimoji="0" lang="en-US" altLang="ja-JP" sz="2400" b="1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ja-JP" sz="2400" b="1" baseline="30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′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 +  </a:t>
                </a:r>
                <a:r>
                  <a:rPr kumimoji="0" lang="el-GR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α</a:t>
                </a:r>
                <a:r>
                  <a:rPr kumimoji="0" lang="en-US" altLang="ja-JP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ln[A]</a:t>
                </a:r>
              </a:p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ja-JP" sz="24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itchFamily="18" charset="0"/>
                    <a:cs typeface="Times New Roman" pitchFamily="18" charset="0"/>
                  </a:rPr>
                  <a:t>     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43C074A-908F-9827-8E2E-AABFE9F40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91" y="1181638"/>
                <a:ext cx="11339963" cy="5690469"/>
              </a:xfrm>
              <a:prstGeom prst="rect">
                <a:avLst/>
              </a:prstGeom>
              <a:blipFill>
                <a:blip r:embed="rId2"/>
                <a:stretch>
                  <a:fillRect l="-269" t="-857" r="-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1E34732B-32C8-C7D3-FD4F-34B1850E2D01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79227013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="" xmlns:a16="http://schemas.microsoft.com/office/drawing/2014/main" id="{9757F5AA-550D-61E6-0660-C0D75B00FCF4}"/>
              </a:ext>
            </a:extLst>
          </p:cNvPr>
          <p:cNvSpPr/>
          <p:nvPr/>
        </p:nvSpPr>
        <p:spPr>
          <a:xfrm>
            <a:off x="3897443" y="562882"/>
            <a:ext cx="4523238" cy="52322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Isolation method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736092" y="84080"/>
            <a:ext cx="6845940" cy="492443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</a:rPr>
              <a:t> technique of each method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355391" y="1310111"/>
            <a:ext cx="234115" cy="234115"/>
          </a:xfrm>
          <a:prstGeom prst="ellipse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3C074A-908F-9827-8E2E-AABFE9F406C4}"/>
              </a:ext>
            </a:extLst>
          </p:cNvPr>
          <p:cNvSpPr txBox="1"/>
          <p:nvPr/>
        </p:nvSpPr>
        <p:spPr>
          <a:xfrm>
            <a:off x="599445" y="1193833"/>
            <a:ext cx="11339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Thus a plot of   ln r  vs  ln[A]  will be straight line with a slope equal to order, </a:t>
            </a:r>
            <a:r>
              <a:rPr kumimoji="0" lang="el-GR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n-US" altLang="ja-JP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.  Fig(E1)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62EB2F35-6BF7-6F7F-8119-553334E94308}"/>
              </a:ext>
            </a:extLst>
          </p:cNvPr>
          <p:cNvCxnSpPr>
            <a:cxnSpLocks/>
          </p:cNvCxnSpPr>
          <p:nvPr/>
        </p:nvCxnSpPr>
        <p:spPr>
          <a:xfrm>
            <a:off x="6979300" y="4022658"/>
            <a:ext cx="28320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E730A693-83DE-DF0B-9FF1-B567C6A1EB85}"/>
              </a:ext>
            </a:extLst>
          </p:cNvPr>
          <p:cNvCxnSpPr>
            <a:cxnSpLocks/>
          </p:cNvCxnSpPr>
          <p:nvPr/>
        </p:nvCxnSpPr>
        <p:spPr>
          <a:xfrm flipV="1">
            <a:off x="6980103" y="2169588"/>
            <a:ext cx="0" cy="1858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2033215-26C0-262B-7D82-32EA699A00CC}"/>
              </a:ext>
            </a:extLst>
          </p:cNvPr>
          <p:cNvCxnSpPr>
            <a:cxnSpLocks/>
          </p:cNvCxnSpPr>
          <p:nvPr/>
        </p:nvCxnSpPr>
        <p:spPr>
          <a:xfrm flipV="1">
            <a:off x="6980103" y="2489933"/>
            <a:ext cx="2496156" cy="82171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9C5AE5F-291B-7F15-1FFE-B7C33D48F197}"/>
              </a:ext>
            </a:extLst>
          </p:cNvPr>
          <p:cNvSpPr txBox="1"/>
          <p:nvPr/>
        </p:nvSpPr>
        <p:spPr>
          <a:xfrm rot="16200000">
            <a:off x="6310240" y="2141840"/>
            <a:ext cx="828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B7291FA-12CA-DBB7-84BB-ED7F8117A29F}"/>
              </a:ext>
            </a:extLst>
          </p:cNvPr>
          <p:cNvSpPr txBox="1"/>
          <p:nvPr/>
        </p:nvSpPr>
        <p:spPr>
          <a:xfrm>
            <a:off x="8855731" y="4017579"/>
            <a:ext cx="1147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0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0" name="Right Triangle 9">
            <a:extLst>
              <a:ext uri="{FF2B5EF4-FFF2-40B4-BE49-F238E27FC236}">
                <a16:creationId xmlns="" xmlns:a16="http://schemas.microsoft.com/office/drawing/2014/main" id="{CB02D3E7-3BA3-FB53-340F-60E11F476750}"/>
              </a:ext>
            </a:extLst>
          </p:cNvPr>
          <p:cNvSpPr/>
          <p:nvPr/>
        </p:nvSpPr>
        <p:spPr>
          <a:xfrm rot="16200000">
            <a:off x="8210840" y="2372549"/>
            <a:ext cx="322230" cy="967552"/>
          </a:xfrm>
          <a:custGeom>
            <a:avLst/>
            <a:gdLst>
              <a:gd name="connsiteX0" fmla="*/ 0 w 545746"/>
              <a:gd name="connsiteY0" fmla="*/ 738955 h 738955"/>
              <a:gd name="connsiteX1" fmla="*/ 0 w 545746"/>
              <a:gd name="connsiteY1" fmla="*/ 0 h 738955"/>
              <a:gd name="connsiteX2" fmla="*/ 545746 w 545746"/>
              <a:gd name="connsiteY2" fmla="*/ 738955 h 738955"/>
              <a:gd name="connsiteX3" fmla="*/ 0 w 545746"/>
              <a:gd name="connsiteY3" fmla="*/ 738955 h 738955"/>
              <a:gd name="connsiteX0" fmla="*/ 0 w 545746"/>
              <a:gd name="connsiteY0" fmla="*/ 962472 h 962472"/>
              <a:gd name="connsiteX1" fmla="*/ 223516 w 545746"/>
              <a:gd name="connsiteY1" fmla="*/ 0 h 962472"/>
              <a:gd name="connsiteX2" fmla="*/ 545746 w 545746"/>
              <a:gd name="connsiteY2" fmla="*/ 962472 h 962472"/>
              <a:gd name="connsiteX3" fmla="*/ 0 w 545746"/>
              <a:gd name="connsiteY3" fmla="*/ 962472 h 962472"/>
              <a:gd name="connsiteX0" fmla="*/ 10164 w 322230"/>
              <a:gd name="connsiteY0" fmla="*/ 967552 h 967552"/>
              <a:gd name="connsiteX1" fmla="*/ 0 w 322230"/>
              <a:gd name="connsiteY1" fmla="*/ 0 h 967552"/>
              <a:gd name="connsiteX2" fmla="*/ 322230 w 322230"/>
              <a:gd name="connsiteY2" fmla="*/ 962472 h 967552"/>
              <a:gd name="connsiteX3" fmla="*/ 10164 w 322230"/>
              <a:gd name="connsiteY3" fmla="*/ 967552 h 967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230" h="967552">
                <a:moveTo>
                  <a:pt x="10164" y="967552"/>
                </a:moveTo>
                <a:lnTo>
                  <a:pt x="0" y="0"/>
                </a:lnTo>
                <a:lnTo>
                  <a:pt x="322230" y="962472"/>
                </a:lnTo>
                <a:lnTo>
                  <a:pt x="10164" y="967552"/>
                </a:lnTo>
                <a:close/>
              </a:path>
            </a:pathLst>
          </a:custGeom>
          <a:solidFill>
            <a:schemeClr val="l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D1BE77-96A3-681C-14EB-4C7C4701923C}"/>
              </a:ext>
            </a:extLst>
          </p:cNvPr>
          <p:cNvSpPr txBox="1"/>
          <p:nvPr/>
        </p:nvSpPr>
        <p:spPr>
          <a:xfrm>
            <a:off x="8958132" y="2656270"/>
            <a:ext cx="3226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 = </a:t>
            </a:r>
            <a:r>
              <a:rPr kumimoji="0" lang="el-GR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α </a:t>
            </a: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=  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w.r.t.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 </a:t>
            </a:r>
            <a:endParaRPr lang="en-US" sz="2000" dirty="0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3594837A-4706-4051-D535-8CA3CE830C76}"/>
              </a:ext>
            </a:extLst>
          </p:cNvPr>
          <p:cNvSpPr/>
          <p:nvPr/>
        </p:nvSpPr>
        <p:spPr>
          <a:xfrm rot="10800000">
            <a:off x="7105501" y="3289571"/>
            <a:ext cx="210194" cy="689552"/>
          </a:xfrm>
          <a:prstGeom prst="leftBrace">
            <a:avLst>
              <a:gd name="adj1" fmla="val 76971"/>
              <a:gd name="adj2" fmla="val 537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5A9DE0C7-D352-1134-9DDA-487C0B1063E1}"/>
              </a:ext>
            </a:extLst>
          </p:cNvPr>
          <p:cNvSpPr/>
          <p:nvPr/>
        </p:nvSpPr>
        <p:spPr>
          <a:xfrm>
            <a:off x="6539058" y="2118183"/>
            <a:ext cx="5505166" cy="2394638"/>
          </a:xfrm>
          <a:prstGeom prst="rect">
            <a:avLst/>
          </a:prstGeom>
          <a:solidFill>
            <a:schemeClr val="dk1">
              <a:alpha val="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CFEEEB-2946-090C-5061-FC6F95DAC86D}"/>
              </a:ext>
            </a:extLst>
          </p:cNvPr>
          <p:cNvSpPr txBox="1"/>
          <p:nvPr/>
        </p:nvSpPr>
        <p:spPr>
          <a:xfrm>
            <a:off x="7305556" y="3240957"/>
            <a:ext cx="95964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ja-JP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ln</a:t>
            </a:r>
            <a:r>
              <a:rPr kumimoji="0" lang="en-US" altLang="ja-JP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0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′</a:t>
            </a:r>
            <a:endParaRPr lang="en-US" sz="2000" b="1" i="1" dirty="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15C31A2-523C-50E4-0F78-2AE95017EEE1}"/>
              </a:ext>
            </a:extLst>
          </p:cNvPr>
          <p:cNvSpPr txBox="1"/>
          <p:nvPr/>
        </p:nvSpPr>
        <p:spPr>
          <a:xfrm>
            <a:off x="7377706" y="4166832"/>
            <a:ext cx="114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Fig(E1)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3A171795-B962-4DBE-B915-827AEE4635E2}"/>
              </a:ext>
            </a:extLst>
          </p:cNvPr>
          <p:cNvSpPr txBox="1"/>
          <p:nvPr/>
        </p:nvSpPr>
        <p:spPr>
          <a:xfrm>
            <a:off x="182225" y="1943633"/>
            <a:ext cx="630523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Similarly the value of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can be determined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ja-JP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when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[A]&gt;&gt;[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</a:t>
            </a:r>
          </a:p>
          <a:p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So overall order of the reaction will be 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n = </a:t>
            </a:r>
            <a:r>
              <a:rPr lang="el-GR" sz="2400" b="1" dirty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+ β </a:t>
            </a:r>
            <a:endParaRPr lang="en-US" sz="2400" dirty="0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8F067C18-8CE3-8BC4-9518-1A65E437E628}"/>
              </a:ext>
            </a:extLst>
          </p:cNvPr>
          <p:cNvSpPr/>
          <p:nvPr/>
        </p:nvSpPr>
        <p:spPr>
          <a:xfrm>
            <a:off x="5085708" y="3108645"/>
            <a:ext cx="1284270" cy="338578"/>
          </a:xfrm>
          <a:prstGeom prst="rect">
            <a:avLst/>
          </a:prstGeom>
          <a:solidFill>
            <a:srgbClr val="00B050">
              <a:alpha val="21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520EE52-E7C7-791B-EB43-7B726A5C0EF2}"/>
              </a:ext>
            </a:extLst>
          </p:cNvPr>
          <p:cNvSpPr txBox="1"/>
          <p:nvPr/>
        </p:nvSpPr>
        <p:spPr>
          <a:xfrm>
            <a:off x="190490" y="5024428"/>
            <a:ext cx="11748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But the condition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[A]&gt;&gt;[</a:t>
            </a:r>
            <a:r>
              <a:rPr lang="en-US" altLang="ja-JP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] </a:t>
            </a:r>
            <a:r>
              <a:rPr kumimoji="0" lang="en-US" altLang="ja-JP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can not be applied all-time when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 is solute </a:t>
            </a:r>
            <a:r>
              <a:rPr kumimoji="0" lang="en-US" altLang="ja-JP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and </a:t>
            </a:r>
            <a:r>
              <a:rPr kumimoji="0" lang="en-US" altLang="ja-JP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B is solvent. </a:t>
            </a:r>
            <a:r>
              <a:rPr kumimoji="0" lang="en-US" altLang="ja-JP" sz="24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Then the following techniques should be applied.</a:t>
            </a:r>
          </a:p>
          <a:p>
            <a:endParaRPr kumimoji="0" lang="en-US" altLang="ja-JP" sz="240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altLang="ja-JP" sz="2400" dirty="0">
              <a:latin typeface="Times New Roman" pitchFamily="18" charset="0"/>
              <a:cs typeface="Times New Roman" pitchFamily="18" charset="0"/>
            </a:endParaRPr>
          </a:p>
          <a:p>
            <a:endParaRPr kumimoji="0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="" xmlns:a16="http://schemas.microsoft.com/office/drawing/2014/main" id="{8963C539-D3B8-FD9D-B1F0-D9A92356350E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707231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="" xmlns:a16="http://schemas.microsoft.com/office/drawing/2014/main" id="{3D45DAA2-8BCD-4266-A387-E3A2BF04D283}"/>
              </a:ext>
            </a:extLst>
          </p:cNvPr>
          <p:cNvSpPr txBox="1"/>
          <p:nvPr/>
        </p:nvSpPr>
        <p:spPr>
          <a:xfrm>
            <a:off x="1906561" y="5327299"/>
            <a:ext cx="21083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dirty="0">
                <a:latin typeface="Times New Roman" pitchFamily="18" charset="0"/>
                <a:cs typeface="Times New Roman" pitchFamily="18" charset="0"/>
              </a:rPr>
              <a:t>                   ln </a:t>
            </a:r>
            <a:r>
              <a:rPr lang="en-US" altLang="ja-JP" sz="1800" b="1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18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1800" b="1" baseline="30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b="1" baseline="30000" dirty="0">
                <a:latin typeface="Times New Roman" pitchFamily="18" charset="0"/>
                <a:cs typeface="Times New Roman" pitchFamily="18" charset="0"/>
              </a:rPr>
              <a:t>′</a:t>
            </a:r>
            <a:endParaRPr lang="en-US" altLang="ja-JP" b="1" baseline="30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800" dirty="0">
                <a:latin typeface="Times New Roman" pitchFamily="18" charset="0"/>
                <a:cs typeface="Times New Roman" pitchFamily="18" charset="0"/>
              </a:rPr>
              <a:t>Intercepts</a:t>
            </a:r>
            <a:r>
              <a:rPr lang="en-US" altLang="ja-JP" sz="1800" b="1" baseline="30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ja-JP" sz="1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ln </a:t>
            </a:r>
            <a:r>
              <a:rPr lang="en-US" altLang="ja-JP" sz="1800" b="1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1800" b="1" i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1800" b="1" baseline="30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′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altLang="ja-JP" sz="1800" b="1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                   ln </a:t>
            </a:r>
            <a:r>
              <a:rPr lang="en-US" altLang="ja-JP" sz="1800" b="1" i="1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1800" b="1" i="1" baseline="-25000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1800" b="1" baseline="30000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 ′</a:t>
            </a:r>
            <a:endParaRPr lang="en-US" dirty="0">
              <a:solidFill>
                <a:srgbClr val="F818E8"/>
              </a:solidFill>
            </a:endParaRP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="" xmlns:a16="http://schemas.microsoft.com/office/drawing/2014/main" id="{9757F5AA-550D-61E6-0660-C0D75B00FCF4}"/>
              </a:ext>
            </a:extLst>
          </p:cNvPr>
          <p:cNvSpPr/>
          <p:nvPr/>
        </p:nvSpPr>
        <p:spPr>
          <a:xfrm>
            <a:off x="3897443" y="562882"/>
            <a:ext cx="4523238" cy="52322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(e) </a:t>
            </a:r>
            <a:r>
              <a:rPr lang="en-US" sz="2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Isolation method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736092" y="84080"/>
            <a:ext cx="6845940" cy="492443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</a:rPr>
              <a:t> technique of each method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146672" y="1280294"/>
            <a:ext cx="234115" cy="23411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="" xmlns:a16="http://schemas.microsoft.com/office/drawing/2014/main" id="{62EB2F35-6BF7-6F7F-8119-553334E94308}"/>
              </a:ext>
            </a:extLst>
          </p:cNvPr>
          <p:cNvCxnSpPr>
            <a:cxnSpLocks/>
          </p:cNvCxnSpPr>
          <p:nvPr/>
        </p:nvCxnSpPr>
        <p:spPr>
          <a:xfrm>
            <a:off x="7210472" y="6228778"/>
            <a:ext cx="28320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="" xmlns:a16="http://schemas.microsoft.com/office/drawing/2014/main" id="{E730A693-83DE-DF0B-9FF1-B567C6A1EB85}"/>
              </a:ext>
            </a:extLst>
          </p:cNvPr>
          <p:cNvCxnSpPr>
            <a:cxnSpLocks/>
          </p:cNvCxnSpPr>
          <p:nvPr/>
        </p:nvCxnSpPr>
        <p:spPr>
          <a:xfrm flipV="1">
            <a:off x="7211275" y="4375708"/>
            <a:ext cx="0" cy="1858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92033215-26C0-262B-7D82-32EA699A00CC}"/>
              </a:ext>
            </a:extLst>
          </p:cNvPr>
          <p:cNvCxnSpPr>
            <a:cxnSpLocks/>
          </p:cNvCxnSpPr>
          <p:nvPr/>
        </p:nvCxnSpPr>
        <p:spPr>
          <a:xfrm flipV="1">
            <a:off x="7211275" y="4231496"/>
            <a:ext cx="1978029" cy="12862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B9C5AE5F-291B-7F15-1FFE-B7C33D48F197}"/>
              </a:ext>
            </a:extLst>
          </p:cNvPr>
          <p:cNvSpPr txBox="1"/>
          <p:nvPr/>
        </p:nvSpPr>
        <p:spPr>
          <a:xfrm>
            <a:off x="6562333" y="4752277"/>
            <a:ext cx="828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ln 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0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8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′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1B7291FA-12CA-DBB7-84BB-ED7F8117A29F}"/>
              </a:ext>
            </a:extLst>
          </p:cNvPr>
          <p:cNvSpPr txBox="1"/>
          <p:nvPr/>
        </p:nvSpPr>
        <p:spPr>
          <a:xfrm>
            <a:off x="9086903" y="6223699"/>
            <a:ext cx="1147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[B]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7D1BE77-96A3-681C-14EB-4C7C4701923C}"/>
              </a:ext>
            </a:extLst>
          </p:cNvPr>
          <p:cNvSpPr txBox="1"/>
          <p:nvPr/>
        </p:nvSpPr>
        <p:spPr>
          <a:xfrm>
            <a:off x="8429243" y="4886683"/>
            <a:ext cx="3226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 = </a:t>
            </a:r>
            <a:r>
              <a:rPr lang="el-GR" altLang="ja-JP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kumimoji="0" lang="el-GR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/>
                <a:cs typeface="Times New Roman"/>
                <a:sym typeface="Times New Roman"/>
              </a:rPr>
              <a:t> =  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w.r.t.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</a:t>
            </a:r>
            <a:r>
              <a:rPr lang="en-US" sz="2000" b="1" dirty="0">
                <a:latin typeface="Times New Roman"/>
                <a:cs typeface="Times New Roman"/>
                <a:sym typeface="Times New Roman"/>
              </a:rPr>
              <a:t> </a:t>
            </a:r>
            <a:endParaRPr lang="en-US" sz="2000" dirty="0"/>
          </a:p>
        </p:txBody>
      </p:sp>
      <p:sp>
        <p:nvSpPr>
          <p:cNvPr id="12" name="Left Brace 11">
            <a:extLst>
              <a:ext uri="{FF2B5EF4-FFF2-40B4-BE49-F238E27FC236}">
                <a16:creationId xmlns="" xmlns:a16="http://schemas.microsoft.com/office/drawing/2014/main" id="{3594837A-4706-4051-D535-8CA3CE830C76}"/>
              </a:ext>
            </a:extLst>
          </p:cNvPr>
          <p:cNvSpPr/>
          <p:nvPr/>
        </p:nvSpPr>
        <p:spPr>
          <a:xfrm rot="10800000">
            <a:off x="7336673" y="5495691"/>
            <a:ext cx="210194" cy="689552"/>
          </a:xfrm>
          <a:prstGeom prst="leftBrace">
            <a:avLst>
              <a:gd name="adj1" fmla="val 76971"/>
              <a:gd name="adj2" fmla="val 537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F1CFEEEB-2946-090C-5061-FC6F95DAC86D}"/>
              </a:ext>
            </a:extLst>
          </p:cNvPr>
          <p:cNvSpPr txBox="1"/>
          <p:nvPr/>
        </p:nvSpPr>
        <p:spPr>
          <a:xfrm>
            <a:off x="7536728" y="5447077"/>
            <a:ext cx="959646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ja-JP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ln </a:t>
            </a:r>
            <a:r>
              <a:rPr kumimoji="0" lang="en-US" altLang="ja-JP" sz="20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0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2000" b="1" i="1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15C31A2-523C-50E4-0F78-2AE95017EEE1}"/>
              </a:ext>
            </a:extLst>
          </p:cNvPr>
          <p:cNvSpPr txBox="1"/>
          <p:nvPr/>
        </p:nvSpPr>
        <p:spPr>
          <a:xfrm>
            <a:off x="7420037" y="6372952"/>
            <a:ext cx="114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Fig(E3)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7520EE52-E7C7-791B-EB43-7B726A5C0EF2}"/>
              </a:ext>
            </a:extLst>
          </p:cNvPr>
          <p:cNvSpPr txBox="1"/>
          <p:nvPr/>
        </p:nvSpPr>
        <p:spPr>
          <a:xfrm>
            <a:off x="331092" y="1147963"/>
            <a:ext cx="1174891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The reaction is carried out under the conditions of  </a:t>
            </a:r>
            <a:r>
              <a:rPr lang="en-US" altLang="ja-JP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[B]&gt;&gt;[A] 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with at least three different concentrations of </a:t>
            </a:r>
            <a:r>
              <a:rPr lang="en-US" altLang="ja-JP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[B]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[B]</a:t>
            </a:r>
            <a:r>
              <a:rPr lang="en-US" altLang="ja-JP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, </a:t>
            </a:r>
            <a:r>
              <a:rPr lang="en-US" altLang="ja-JP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[B]</a:t>
            </a:r>
            <a:r>
              <a:rPr lang="en-US" altLang="ja-JP" sz="24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2400" baseline="-250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ja-JP" sz="2400" b="1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[B]</a:t>
            </a:r>
            <a:r>
              <a:rPr lang="en-US" altLang="ja-JP" sz="2400" b="1" baseline="-25000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2400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;  the similar curve like Fig(E1) will be found with the same slope (</a:t>
            </a:r>
            <a:r>
              <a:rPr lang="el-GR" altLang="ja-JP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 and different intercepts (</a:t>
            </a:r>
            <a:r>
              <a:rPr lang="en-US" altLang="ja-JP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ln </a:t>
            </a:r>
            <a:r>
              <a:rPr lang="en-US" altLang="ja-JP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′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 : Fig(E2)</a:t>
            </a:r>
          </a:p>
          <a:p>
            <a:pPr algn="just"/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A plot of these intercepts (</a:t>
            </a:r>
            <a:r>
              <a:rPr lang="en-US" altLang="ja-JP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ln </a:t>
            </a:r>
            <a:r>
              <a:rPr lang="en-US" altLang="ja-JP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′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) against the concentration of </a:t>
            </a:r>
            <a:r>
              <a:rPr lang="en-US" altLang="ja-JP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ln[B]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will result a straight line with slope equal to </a:t>
            </a:r>
            <a:r>
              <a:rPr lang="el-GR" altLang="ja-JP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and the intercept will  be </a:t>
            </a:r>
            <a:r>
              <a:rPr lang="en-US" altLang="ja-JP" sz="24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ja-JP" sz="2400" b="1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ja-JP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Fig(E3)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0115F075-E9B2-5847-0D7D-F38AE7F3DD62}"/>
              </a:ext>
            </a:extLst>
          </p:cNvPr>
          <p:cNvCxnSpPr>
            <a:cxnSpLocks/>
          </p:cNvCxnSpPr>
          <p:nvPr/>
        </p:nvCxnSpPr>
        <p:spPr>
          <a:xfrm>
            <a:off x="938786" y="6237244"/>
            <a:ext cx="283201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="" xmlns:a16="http://schemas.microsoft.com/office/drawing/2014/main" id="{4E637B81-4B3D-EB0A-0F85-0F79F00127C1}"/>
              </a:ext>
            </a:extLst>
          </p:cNvPr>
          <p:cNvCxnSpPr>
            <a:cxnSpLocks/>
          </p:cNvCxnSpPr>
          <p:nvPr/>
        </p:nvCxnSpPr>
        <p:spPr>
          <a:xfrm flipH="1" flipV="1">
            <a:off x="930321" y="3811604"/>
            <a:ext cx="9268" cy="24307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BBF19AF5-08FD-9ED7-BDBE-CD2F1E4C886D}"/>
              </a:ext>
            </a:extLst>
          </p:cNvPr>
          <p:cNvCxnSpPr>
            <a:cxnSpLocks/>
          </p:cNvCxnSpPr>
          <p:nvPr/>
        </p:nvCxnSpPr>
        <p:spPr>
          <a:xfrm flipV="1">
            <a:off x="938786" y="5047424"/>
            <a:ext cx="2697507" cy="87348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E796173F-9F35-FF78-45DE-2958390C42D1}"/>
              </a:ext>
            </a:extLst>
          </p:cNvPr>
          <p:cNvSpPr txBox="1"/>
          <p:nvPr/>
        </p:nvSpPr>
        <p:spPr>
          <a:xfrm>
            <a:off x="309897" y="4760743"/>
            <a:ext cx="8288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ln </a:t>
            </a:r>
            <a:r>
              <a:rPr lang="en-US" altLang="ja-JP" sz="20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61FB7BC3-D390-404F-F65F-F455F8EFA814}"/>
              </a:ext>
            </a:extLst>
          </p:cNvPr>
          <p:cNvSpPr txBox="1"/>
          <p:nvPr/>
        </p:nvSpPr>
        <p:spPr>
          <a:xfrm>
            <a:off x="2815217" y="6232165"/>
            <a:ext cx="1147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[A] 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5" name="Left Brace 24">
            <a:extLst>
              <a:ext uri="{FF2B5EF4-FFF2-40B4-BE49-F238E27FC236}">
                <a16:creationId xmlns="" xmlns:a16="http://schemas.microsoft.com/office/drawing/2014/main" id="{A3C48293-D7E5-C4CF-8EDC-F2E0B0FC750C}"/>
              </a:ext>
            </a:extLst>
          </p:cNvPr>
          <p:cNvSpPr/>
          <p:nvPr/>
        </p:nvSpPr>
        <p:spPr>
          <a:xfrm>
            <a:off x="2913060" y="5344871"/>
            <a:ext cx="251980" cy="836129"/>
          </a:xfrm>
          <a:prstGeom prst="leftBrace">
            <a:avLst>
              <a:gd name="adj1" fmla="val 76971"/>
              <a:gd name="adj2" fmla="val 537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E21DEB04-6D7A-15F0-A697-CCA2AA626D0D}"/>
              </a:ext>
            </a:extLst>
          </p:cNvPr>
          <p:cNvSpPr txBox="1"/>
          <p:nvPr/>
        </p:nvSpPr>
        <p:spPr>
          <a:xfrm>
            <a:off x="1148351" y="6381418"/>
            <a:ext cx="1147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Fig(E</a:t>
            </a:r>
            <a:r>
              <a:rPr lang="en-US" altLang="ja-JP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kumimoji="0" lang="en-US" altLang="ja-JP" sz="18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5AF4028B-7687-7770-49C5-A04E8023BA55}"/>
              </a:ext>
            </a:extLst>
          </p:cNvPr>
          <p:cNvCxnSpPr>
            <a:cxnSpLocks/>
          </p:cNvCxnSpPr>
          <p:nvPr/>
        </p:nvCxnSpPr>
        <p:spPr>
          <a:xfrm flipV="1">
            <a:off x="932013" y="4647527"/>
            <a:ext cx="2697507" cy="873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29DA9A6-143C-FB9C-1DB9-C6233A9BA5B4}"/>
              </a:ext>
            </a:extLst>
          </p:cNvPr>
          <p:cNvCxnSpPr>
            <a:cxnSpLocks/>
          </p:cNvCxnSpPr>
          <p:nvPr/>
        </p:nvCxnSpPr>
        <p:spPr>
          <a:xfrm flipV="1">
            <a:off x="930321" y="4180256"/>
            <a:ext cx="2697507" cy="873481"/>
          </a:xfrm>
          <a:prstGeom prst="line">
            <a:avLst/>
          </a:prstGeom>
          <a:ln w="28575">
            <a:solidFill>
              <a:srgbClr val="F818E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D41AF79B-9EFE-F935-ED53-3E597C8F1742}"/>
              </a:ext>
            </a:extLst>
          </p:cNvPr>
          <p:cNvSpPr txBox="1"/>
          <p:nvPr/>
        </p:nvSpPr>
        <p:spPr>
          <a:xfrm>
            <a:off x="3605485" y="3985805"/>
            <a:ext cx="1809834" cy="1241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b="1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[B]</a:t>
            </a:r>
            <a:r>
              <a:rPr lang="en-US" altLang="ja-JP" sz="1600" b="1" baseline="-25000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ja-JP" sz="1600" dirty="0">
                <a:solidFill>
                  <a:srgbClr val="F818E8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endParaRPr lang="en-US" altLang="ja-JP" sz="1600" b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600" b="1" dirty="0">
                <a:latin typeface="Times New Roman" pitchFamily="18" charset="0"/>
                <a:cs typeface="Times New Roman" pitchFamily="18" charset="0"/>
              </a:rPr>
              <a:t>[B]</a:t>
            </a:r>
            <a:r>
              <a:rPr lang="en-US" altLang="ja-JP" sz="16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ja-JP" sz="1600" baseline="-25000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endParaRPr lang="en-US" altLang="ja-JP" sz="1600" baseline="-25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ja-JP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16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[B]</a:t>
            </a:r>
            <a:r>
              <a:rPr lang="en-US" altLang="ja-JP" sz="1600" b="1" baseline="-25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ja-JP" sz="16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="" xmlns:a16="http://schemas.microsoft.com/office/drawing/2014/main" id="{A7C5DEB4-8502-A8E2-691F-F11CA73016C3}"/>
              </a:ext>
            </a:extLst>
          </p:cNvPr>
          <p:cNvSpPr txBox="1"/>
          <p:nvPr/>
        </p:nvSpPr>
        <p:spPr>
          <a:xfrm>
            <a:off x="1189655" y="4178066"/>
            <a:ext cx="3190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 = </a:t>
            </a:r>
            <a:r>
              <a:rPr lang="el-GR" altLang="ja-JP" sz="1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kumimoji="0" lang="el-GR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="" xmlns:a16="http://schemas.microsoft.com/office/drawing/2014/main" id="{15A7D444-92EB-0B29-24E3-9DF4FB743F35}"/>
              </a:ext>
            </a:extLst>
          </p:cNvPr>
          <p:cNvSpPr/>
          <p:nvPr/>
        </p:nvSpPr>
        <p:spPr>
          <a:xfrm>
            <a:off x="4858606" y="5314021"/>
            <a:ext cx="969794" cy="1701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EA62F08C-0C0F-0069-1DDA-836C981F3C97}"/>
              </a:ext>
            </a:extLst>
          </p:cNvPr>
          <p:cNvSpPr/>
          <p:nvPr/>
        </p:nvSpPr>
        <p:spPr>
          <a:xfrm>
            <a:off x="3047197" y="3147845"/>
            <a:ext cx="5018772" cy="456313"/>
          </a:xfrm>
          <a:prstGeom prst="rect">
            <a:avLst/>
          </a:prstGeom>
          <a:solidFill>
            <a:srgbClr val="00B050">
              <a:alpha val="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′ </a:t>
            </a:r>
            <a:r>
              <a:rPr lang="en-US" altLang="ja-JP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ja-JP" sz="2400" b="1" i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[B]</a:t>
            </a:r>
            <a:r>
              <a:rPr lang="el-GR" altLang="ja-JP" sz="24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ja-JP" sz="24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or,    </a:t>
            </a:r>
            <a:r>
              <a:rPr lang="en-US" altLang="ja-JP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ja-JP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="1" baseline="300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′ </a:t>
            </a:r>
            <a:r>
              <a:rPr lang="en-US" altLang="ja-JP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ja-JP" sz="24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ja-JP" sz="2400" b="1" i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ja-JP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l-GR" altLang="ja-JP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r>
              <a:rPr lang="en-US" altLang="ja-JP" sz="2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ln[B]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="" xmlns:a16="http://schemas.microsoft.com/office/drawing/2014/main" id="{B20A1338-D7A9-CA2A-0F06-7DEBA471E25B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6147145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673030" y="62702"/>
            <a:ext cx="6845940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  4)  Comparison   of   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5901AF5E-CF76-1AD4-EBB7-69F01EC20632}"/>
              </a:ext>
            </a:extLst>
          </p:cNvPr>
          <p:cNvSpPr/>
          <p:nvPr/>
        </p:nvSpPr>
        <p:spPr>
          <a:xfrm>
            <a:off x="170594" y="640084"/>
            <a:ext cx="234115" cy="234115"/>
          </a:xfrm>
          <a:prstGeom prst="ellipse">
            <a:avLst/>
          </a:prstGeom>
          <a:solidFill>
            <a:srgbClr val="0000FF"/>
          </a:solidFill>
          <a:ln w="57150">
            <a:solidFill>
              <a:srgbClr val="F818E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2A706C6D-4C67-4D22-BBEB-468B8BAB40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33930"/>
              </p:ext>
            </p:extLst>
          </p:nvPr>
        </p:nvGraphicFramePr>
        <p:xfrm>
          <a:off x="510638" y="692368"/>
          <a:ext cx="11428880" cy="6117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4440">
                  <a:extLst>
                    <a:ext uri="{9D8B030D-6E8A-4147-A177-3AD203B41FA5}">
                      <a16:colId xmlns="" xmlns:a16="http://schemas.microsoft.com/office/drawing/2014/main" val="2383707673"/>
                    </a:ext>
                  </a:extLst>
                </a:gridCol>
                <a:gridCol w="5714440">
                  <a:extLst>
                    <a:ext uri="{9D8B030D-6E8A-4147-A177-3AD203B41FA5}">
                      <a16:colId xmlns="" xmlns:a16="http://schemas.microsoft.com/office/drawing/2014/main" val="2326429603"/>
                    </a:ext>
                  </a:extLst>
                </a:gridCol>
              </a:tblGrid>
              <a:tr h="52189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Differential method 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Integration method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3160971"/>
                  </a:ext>
                </a:extLst>
              </a:tr>
              <a:tr h="1187744">
                <a:tc>
                  <a:txBody>
                    <a:bodyPr/>
                    <a:lstStyle/>
                    <a:p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No previous knowledge is required i.e. it does not require a tentative decision as to what the order should be.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This method is known guess and try or trial and error method. As it requires a tentative decision as to what the order should be.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756645"/>
                  </a:ext>
                </a:extLst>
              </a:tr>
              <a:tr h="462202">
                <a:tc>
                  <a:txBody>
                    <a:bodyPr/>
                    <a:lstStyle/>
                    <a:p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Fractional order can be determined.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Fractional order can not  be determined.</a:t>
                      </a:r>
                      <a:endParaRPr lang="en-US" sz="2400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80047162"/>
                  </a:ext>
                </a:extLst>
              </a:tr>
              <a:tr h="8288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Clear distinction between 1.8 and 2 or 0.8 and 1 orders is possible.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Clear distinction between 1.8 and 2 or 0.8 and 1 orders is  not  possible</a:t>
                      </a:r>
                      <a:r>
                        <a:rPr kumimoji="0" lang="en-US" altLang="ja-JP" sz="18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.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55723250"/>
                  </a:ext>
                </a:extLst>
              </a:tr>
              <a:tr h="3116161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gives important information about the reaction.</a:t>
                      </a: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No information about the reaction can be obtained.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464056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="" xmlns:a16="http://schemas.microsoft.com/office/drawing/2014/main" id="{586D229C-AFCC-6D49-538F-ECA72EC7A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67333"/>
              </p:ext>
            </p:extLst>
          </p:nvPr>
        </p:nvGraphicFramePr>
        <p:xfrm>
          <a:off x="510638" y="4539389"/>
          <a:ext cx="5740037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860">
                  <a:extLst>
                    <a:ext uri="{9D8B030D-6E8A-4147-A177-3AD203B41FA5}">
                      <a16:colId xmlns="" xmlns:a16="http://schemas.microsoft.com/office/drawing/2014/main" val="2810240486"/>
                    </a:ext>
                  </a:extLst>
                </a:gridCol>
                <a:gridCol w="856034">
                  <a:extLst>
                    <a:ext uri="{9D8B030D-6E8A-4147-A177-3AD203B41FA5}">
                      <a16:colId xmlns="" xmlns:a16="http://schemas.microsoft.com/office/drawing/2014/main" val="2883217434"/>
                    </a:ext>
                  </a:extLst>
                </a:gridCol>
                <a:gridCol w="4305143">
                  <a:extLst>
                    <a:ext uri="{9D8B030D-6E8A-4147-A177-3AD203B41FA5}">
                      <a16:colId xmlns="" xmlns:a16="http://schemas.microsoft.com/office/drawing/2014/main" val="4256371759"/>
                    </a:ext>
                  </a:extLst>
                </a:gridCol>
              </a:tblGrid>
              <a:tr h="748474">
                <a:tc rowSpan="3">
                  <a:txBody>
                    <a:bodyPr/>
                    <a:lstStyle/>
                    <a:p>
                      <a:pPr algn="ctr"/>
                      <a:r>
                        <a:rPr lang="en-US" sz="2200" b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200" b="1" baseline="-25000" dirty="0" err="1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200" b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Both intermediate and product do not affect the reaction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18929885"/>
                  </a:ext>
                </a:extLst>
              </a:tr>
              <a:tr h="5181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 &lt; 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200" b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or product inhibit the reaction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8925518"/>
                  </a:ext>
                </a:extLst>
              </a:tr>
              <a:tr h="51817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chemeClr val="tx1"/>
                          </a:solidFill>
                        </a:rPr>
                        <a:t>  &gt; </a:t>
                      </a:r>
                      <a:r>
                        <a:rPr lang="en-US" sz="2200" b="1" dirty="0" err="1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200" b="1" baseline="-25000" dirty="0" err="1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or product catalyze the reaction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37458454"/>
                  </a:ext>
                </a:extLst>
              </a:tr>
            </a:tbl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="" xmlns:a16="http://schemas.microsoft.com/office/drawing/2014/main" id="{76F2D43D-B000-4C0F-3F12-9D93F3C44E10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94810936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673030" y="62702"/>
            <a:ext cx="6845940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     4)  Comparison   of    methods</a:t>
            </a:r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5901AF5E-CF76-1AD4-EBB7-69F01EC20632}"/>
              </a:ext>
            </a:extLst>
          </p:cNvPr>
          <p:cNvSpPr/>
          <p:nvPr/>
        </p:nvSpPr>
        <p:spPr>
          <a:xfrm>
            <a:off x="170594" y="640084"/>
            <a:ext cx="234115" cy="234115"/>
          </a:xfrm>
          <a:prstGeom prst="ellipse">
            <a:avLst/>
          </a:prstGeom>
          <a:solidFill>
            <a:srgbClr val="F818E8"/>
          </a:solidFill>
          <a:ln w="571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E2D8DC7D-8441-D2D6-6329-0BC282DAF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85685"/>
              </p:ext>
            </p:extLst>
          </p:nvPr>
        </p:nvGraphicFramePr>
        <p:xfrm>
          <a:off x="510638" y="692369"/>
          <a:ext cx="11294676" cy="3554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47338">
                  <a:extLst>
                    <a:ext uri="{9D8B030D-6E8A-4147-A177-3AD203B41FA5}">
                      <a16:colId xmlns="" xmlns:a16="http://schemas.microsoft.com/office/drawing/2014/main" val="2383707673"/>
                    </a:ext>
                  </a:extLst>
                </a:gridCol>
                <a:gridCol w="5647338">
                  <a:extLst>
                    <a:ext uri="{9D8B030D-6E8A-4147-A177-3AD203B41FA5}">
                      <a16:colId xmlns="" xmlns:a16="http://schemas.microsoft.com/office/drawing/2014/main" val="2326429603"/>
                    </a:ext>
                  </a:extLst>
                </a:gridCol>
              </a:tblGrid>
              <a:tr h="283269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ja-JP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Half-life method 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2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Isolation method </a:t>
                      </a:r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24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53160971"/>
                  </a:ext>
                </a:extLst>
              </a:tr>
              <a:tr h="3036805"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It is valid only if when  </a:t>
                      </a:r>
                      <a:r>
                        <a:rPr kumimoji="0" lang="en-US" altLang="ja-JP" sz="24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ja-JP" sz="2400" b="1" i="0" u="none" strike="noStrike" kern="1200" cap="none" spc="0" normalizeH="0" baseline="-2500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  <a:r>
                        <a:rPr kumimoji="0" lang="en-US" altLang="ja-JP" sz="24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 = </a:t>
                      </a:r>
                      <a:r>
                        <a:rPr kumimoji="0" lang="en-US" altLang="ja-JP" sz="24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ja-JP" sz="2400" b="1" i="0" u="none" strike="noStrike" kern="1200" cap="none" spc="0" normalizeH="0" baseline="-2500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t</a:t>
                      </a:r>
                      <a:r>
                        <a:rPr kumimoji="0" lang="en-US" altLang="ja-JP" sz="24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and like integration method it has limited applicability.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kumimoji="0" lang="en-US" sz="240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The method is not recommended for reactions or previously unknown kinetics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lang="en-US" altLang="ja-JP" sz="2400" dirty="0">
                          <a:latin typeface="Times New Roman" pitchFamily="18" charset="0"/>
                          <a:cs typeface="Times New Roman" pitchFamily="18" charset="0"/>
                        </a:rPr>
                        <a:t>As it is based on  differential method it has similar advantages of differential method.</a:t>
                      </a: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endParaRPr lang="en-US" sz="2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42900" indent="-342900">
                        <a:buFont typeface="Wingdings" panose="05000000000000000000" pitchFamily="2" charset="2"/>
                        <a:buChar char="q"/>
                      </a:pPr>
                      <a:r>
                        <a:rPr kumimoji="0" lang="en-US" altLang="ja-JP" sz="24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Times New Roman" pitchFamily="18" charset="0"/>
                          <a:cs typeface="Times New Roman" pitchFamily="18" charset="0"/>
                        </a:rPr>
                        <a:t>when there are more than one reactants, this is very useful.</a:t>
                      </a:r>
                      <a:endParaRPr lang="en-US" sz="2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>
                        <a:alpha val="6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699756645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0ADC5F62-F0CC-19FB-F950-A3A34A35AD7E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87344028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3B27635-B90D-022E-6D16-4933C166851A}"/>
              </a:ext>
            </a:extLst>
          </p:cNvPr>
          <p:cNvSpPr txBox="1"/>
          <p:nvPr/>
        </p:nvSpPr>
        <p:spPr>
          <a:xfrm>
            <a:off x="127105" y="197328"/>
            <a:ext cx="12395351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33350" lvl="0" rtl="0">
              <a:spcBef>
                <a:spcPts val="0"/>
              </a:spcBef>
              <a:spcAft>
                <a:spcPts val="0"/>
              </a:spcAft>
              <a:buSzPts val="1500"/>
            </a:pPr>
            <a:r>
              <a:rPr lang="en-US" sz="2800" b="1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</a:p>
          <a:p>
            <a:pPr marL="133350" lvl="0" algn="l" rtl="0">
              <a:spcBef>
                <a:spcPts val="0"/>
              </a:spcBef>
              <a:spcAft>
                <a:spcPts val="0"/>
              </a:spcAft>
              <a:buSzPts val="1500"/>
            </a:pPr>
            <a:endParaRPr lang="en-US" sz="2800" b="1" i="0" dirty="0">
              <a:solidFill>
                <a:srgbClr val="0000F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Kinetics by Keith J.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Laidler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6250" lvl="0" indent="-342900" algn="l" rtl="0">
              <a:spcBef>
                <a:spcPts val="0"/>
              </a:spcBef>
              <a:spcAft>
                <a:spcPts val="0"/>
              </a:spcAft>
              <a:buSzPts val="1500"/>
              <a:buAutoNum type="arabicParenR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Chemical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Kinetics and Photochemistry by  Prof. Dr. Md.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Mufazzal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Hossain and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Rahim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2450A6A8-1E3E-CCCA-2458-10FED78424CB}"/>
              </a:ext>
            </a:extLst>
          </p:cNvPr>
          <p:cNvSpPr txBox="1"/>
          <p:nvPr/>
        </p:nvSpPr>
        <p:spPr>
          <a:xfrm>
            <a:off x="1152940" y="3668860"/>
            <a:ext cx="8865704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 You </a:t>
            </a:r>
          </a:p>
        </p:txBody>
      </p:sp>
    </p:spTree>
    <p:extLst>
      <p:ext uri="{BB962C8B-B14F-4D97-AF65-F5344CB8AC3E}">
        <p14:creationId xmlns:p14="http://schemas.microsoft.com/office/powerpoint/2010/main" val="3104017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2412BBEB-5E7C-FDA8-2C51-66D809BF8F52}"/>
              </a:ext>
            </a:extLst>
          </p:cNvPr>
          <p:cNvSpPr/>
          <p:nvPr/>
        </p:nvSpPr>
        <p:spPr>
          <a:xfrm>
            <a:off x="-12192001" y="6858000"/>
            <a:ext cx="12192001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3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BA0145-BBC4-6BDC-7594-DAAB94B29931}"/>
              </a:ext>
            </a:extLst>
          </p:cNvPr>
          <p:cNvSpPr txBox="1"/>
          <p:nvPr/>
        </p:nvSpPr>
        <p:spPr>
          <a:xfrm>
            <a:off x="539015" y="897978"/>
            <a:ext cx="1052041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a reaction</a:t>
            </a:r>
            <a:r>
              <a:rPr lang="en-US" sz="36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defined as the sum of the powers to which all reactant concentrations appearing in the rate law are raised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. It can be 0, 1, 2, 3, </a:t>
            </a:r>
            <a:r>
              <a:rPr lang="en-US" sz="24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and also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</a:t>
            </a:r>
            <a:r>
              <a:rPr lang="en-US" sz="24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negative integer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lang="en-US" sz="2400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65A1DC7D-93F4-71FE-1E87-44D25F09B009}"/>
              </a:ext>
            </a:extLst>
          </p:cNvPr>
          <p:cNvSpPr txBox="1"/>
          <p:nvPr/>
        </p:nvSpPr>
        <p:spPr>
          <a:xfrm>
            <a:off x="539015" y="2488094"/>
            <a:ext cx="1120848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a general reaction</a:t>
            </a:r>
            <a:r>
              <a:rPr lang="en-US" sz="2400" b="1" dirty="0">
                <a:sym typeface="Times New Roman"/>
              </a:rPr>
              <a:t>  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aA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400" b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bB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. . . →  </a:t>
            </a:r>
            <a:r>
              <a:rPr lang="en-US" sz="2400" b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cC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</a:t>
            </a:r>
            <a:r>
              <a:rPr lang="en-US" sz="2400" b="1" dirty="0" err="1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dD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. . . ; 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the rate equation will be:</a:t>
            </a:r>
            <a:endParaRPr lang="en-US" sz="2400" b="1" i="0" u="none" strike="noStrike" cap="none" dirty="0">
              <a:sym typeface="Times New Roman"/>
            </a:endParaRPr>
          </a:p>
          <a:p>
            <a:endParaRPr lang="en-US" sz="2400" b="1" dirty="0">
              <a:solidFill>
                <a:srgbClr val="0033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Rate,  r  = </a:t>
            </a:r>
            <a:r>
              <a:rPr lang="en-US" sz="2400" b="1" i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  <a:r>
              <a:rPr lang="en-US" sz="2800" b="1" baseline="30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[B]</a:t>
            </a:r>
            <a:r>
              <a:rPr lang="en-US" sz="2800" b="1" baseline="30000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</a:t>
            </a:r>
            <a:r>
              <a:rPr lang="en-US" sz="28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… </a:t>
            </a:r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endParaRPr lang="en-US" sz="2400" b="1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 </a:t>
            </a:r>
            <a:r>
              <a:rPr lang="en-US" sz="24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rate constant and  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order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w.r.t.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respectively and so on. Then the overall order of the reaction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be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-US" sz="2400" b="1" i="1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α </a:t>
            </a:r>
            <a:r>
              <a:rPr lang="en-US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</a:t>
            </a:r>
            <a:r>
              <a:rPr lang="en-US" sz="2400" b="1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β + . . .</a:t>
            </a:r>
          </a:p>
          <a:p>
            <a:endParaRPr lang="en-US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values of α and β are unknown and they are determined experimentally.</a:t>
            </a:r>
            <a:endParaRPr lang="en-US" sz="1800" b="1" dirty="0"/>
          </a:p>
          <a:p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3107355" y="119809"/>
            <a:ext cx="5977289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1</a:t>
            </a:r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</a:rPr>
              <a:t>) Introduction on order of a reaction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333443" y="2986433"/>
            <a:ext cx="187692" cy="18769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="" xmlns:a16="http://schemas.microsoft.com/office/drawing/2014/main" id="{FA7BB478-829D-74F2-84FA-5543FF98796B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692162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3107355" y="119809"/>
            <a:ext cx="5977289" cy="492443"/>
          </a:xfrm>
          <a:prstGeom prst="rect">
            <a:avLst/>
          </a:prstGeom>
          <a:solidFill>
            <a:schemeClr val="tx1"/>
          </a:solidFill>
          <a:ln w="1905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1</a:t>
            </a:r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</a:rPr>
              <a:t>) Introduction on order of a reaction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0F872DA2-4A19-78BE-DB93-3822AA3092D3}"/>
              </a:ext>
            </a:extLst>
          </p:cNvPr>
          <p:cNvSpPr txBox="1"/>
          <p:nvPr/>
        </p:nvSpPr>
        <p:spPr>
          <a:xfrm>
            <a:off x="364154" y="743170"/>
            <a:ext cx="11463692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Characteristics of order of a reaction: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The order of reaction can not be obtained from a simple balanced equation, but it can be determined by experimental method.</a:t>
            </a:r>
          </a:p>
          <a:p>
            <a:pPr marL="0" marR="0" lvl="0" indent="0" algn="just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Reaction order is always defined in terms of reactant concentrations.</a:t>
            </a:r>
            <a:endParaRPr lang="en-US" sz="1800" dirty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The order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can be  0, 1, 2, 3, </a:t>
            </a:r>
            <a:r>
              <a:rPr lang="en-US" sz="24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fractional</a:t>
            </a:r>
            <a:endParaRPr lang="en-US" sz="2400" dirty="0">
              <a:latin typeface="Times New Roman"/>
              <a:cs typeface="Times New Roman"/>
              <a:sym typeface="Times New Roman"/>
            </a:endParaRPr>
          </a:p>
          <a:p>
            <a:endParaRPr lang="en-US" sz="2400" dirty="0">
              <a:latin typeface="Times New Roman"/>
              <a:cs typeface="Times New Roman"/>
              <a:sym typeface="Times New Roman"/>
            </a:endParaRPr>
          </a:p>
          <a:p>
            <a:endParaRPr lang="en-US" sz="2400" dirty="0">
              <a:latin typeface="Times New Roman"/>
              <a:cs typeface="Times New Roman"/>
              <a:sym typeface="Times New Roman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Reactions  having order three and above are very rare and can not be easily counted.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A325A233-27D5-5901-D846-1D7625155448}"/>
              </a:ext>
            </a:extLst>
          </p:cNvPr>
          <p:cNvSpPr/>
          <p:nvPr/>
        </p:nvSpPr>
        <p:spPr>
          <a:xfrm>
            <a:off x="144932" y="831812"/>
            <a:ext cx="240244" cy="240244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="" xmlns:a16="http://schemas.microsoft.com/office/drawing/2014/main" id="{C62AB161-93AB-FF39-155D-C7741A071CD8}"/>
              </a:ext>
            </a:extLst>
          </p:cNvPr>
          <p:cNvSpPr/>
          <p:nvPr/>
        </p:nvSpPr>
        <p:spPr>
          <a:xfrm rot="5400000">
            <a:off x="4535664" y="3090231"/>
            <a:ext cx="435275" cy="1234966"/>
          </a:xfrm>
          <a:prstGeom prst="leftBrace">
            <a:avLst>
              <a:gd name="adj1" fmla="val 24697"/>
              <a:gd name="adj2" fmla="val 53125"/>
            </a:avLst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A4158601-B0CC-0E03-10B6-FAAB74DB2F46}"/>
              </a:ext>
            </a:extLst>
          </p:cNvPr>
          <p:cNvSpPr txBox="1"/>
          <p:nvPr/>
        </p:nvSpPr>
        <p:spPr>
          <a:xfrm>
            <a:off x="4230409" y="3680551"/>
            <a:ext cx="1310697" cy="9249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18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ndicates </a:t>
            </a:r>
          </a:p>
          <a:p>
            <a:r>
              <a:rPr lang="en-US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18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omplex </a:t>
            </a:r>
          </a:p>
          <a:p>
            <a:r>
              <a:rPr lang="en-US" sz="1800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reactions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="" xmlns:a16="http://schemas.microsoft.com/office/drawing/2014/main" id="{B9302DD9-9B25-FF39-3D31-54B978A44063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48641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="" xmlns:a16="http://schemas.microsoft.com/office/drawing/2014/main" id="{07E18271-67BF-7D30-27BD-402826024719}"/>
              </a:ext>
            </a:extLst>
          </p:cNvPr>
          <p:cNvSpPr/>
          <p:nvPr/>
        </p:nvSpPr>
        <p:spPr>
          <a:xfrm>
            <a:off x="744788" y="1883615"/>
            <a:ext cx="4068950" cy="3939115"/>
          </a:xfrm>
          <a:prstGeom prst="roundRect">
            <a:avLst/>
          </a:prstGeom>
          <a:solidFill>
            <a:srgbClr val="FF0000">
              <a:alpha val="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="" xmlns:a16="http://schemas.microsoft.com/office/drawing/2014/main" id="{7449CA60-BC11-5499-D951-CA457C7EE873}"/>
              </a:ext>
            </a:extLst>
          </p:cNvPr>
          <p:cNvSpPr/>
          <p:nvPr/>
        </p:nvSpPr>
        <p:spPr>
          <a:xfrm>
            <a:off x="4002996" y="248521"/>
            <a:ext cx="3280674" cy="523221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Differential method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2412BBEB-5E7C-FDA8-2C51-66D809BF8F52}"/>
              </a:ext>
            </a:extLst>
          </p:cNvPr>
          <p:cNvSpPr/>
          <p:nvPr/>
        </p:nvSpPr>
        <p:spPr>
          <a:xfrm>
            <a:off x="13323921" y="6523849"/>
            <a:ext cx="12192001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3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FFBA0145-BBC4-6BDC-7594-DAAB94B29931}"/>
              </a:ext>
            </a:extLst>
          </p:cNvPr>
          <p:cNvSpPr txBox="1"/>
          <p:nvPr/>
        </p:nvSpPr>
        <p:spPr>
          <a:xfrm>
            <a:off x="539015" y="897978"/>
            <a:ext cx="10520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many methods to determine the order of any reaction. Major of them are: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436547" y="233815"/>
            <a:ext cx="7318905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2) 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M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ea typeface="Times New Roman"/>
                <a:cs typeface="Times New Roman"/>
                <a:sym typeface="Times New Roman"/>
              </a:rPr>
              <a:t>ethods for </a:t>
            </a:r>
            <a:r>
              <a:rPr lang="en-US" sz="2800" b="1" dirty="0" err="1">
                <a:solidFill>
                  <a:schemeClr val="bg1"/>
                </a:solidFill>
                <a:latin typeface="Gill Sans MT" panose="020B0502020104020203" pitchFamily="34" charset="0"/>
                <a:ea typeface="Times New Roman"/>
                <a:cs typeface="Times New Roman"/>
                <a:sym typeface="Times New Roman"/>
              </a:rPr>
              <a:t>determinaton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ea typeface="Times New Roman"/>
                <a:cs typeface="Times New Roman"/>
                <a:sym typeface="Times New Roman"/>
              </a:rPr>
              <a:t> of the order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249359" y="1034211"/>
            <a:ext cx="234115" cy="234115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6589DA3C-484B-8E43-EF34-BC78834AC53F}"/>
              </a:ext>
            </a:extLst>
          </p:cNvPr>
          <p:cNvSpPr txBox="1"/>
          <p:nvPr/>
        </p:nvSpPr>
        <p:spPr>
          <a:xfrm>
            <a:off x="997036" y="2092223"/>
            <a:ext cx="7546428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(a) Differential method</a:t>
            </a:r>
          </a:p>
          <a:p>
            <a:endParaRPr lang="en-US"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(b) Method of integration</a:t>
            </a:r>
          </a:p>
          <a:p>
            <a:endParaRPr lang="en-US" sz="25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r>
              <a:rPr lang="en-US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(c) </a:t>
            </a: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Half-life method</a:t>
            </a:r>
          </a:p>
          <a:p>
            <a:endParaRPr lang="en-US" sz="2500" b="1" dirty="0"/>
          </a:p>
          <a:p>
            <a:r>
              <a:rPr lang="en-US" sz="2500" b="1" dirty="0" smtClean="0"/>
              <a:t>(d)</a:t>
            </a:r>
            <a:r>
              <a:rPr lang="en-US" sz="250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500" b="1" dirty="0">
                <a:latin typeface="Times New Roman"/>
                <a:ea typeface="Times New Roman"/>
                <a:cs typeface="Times New Roman"/>
                <a:sym typeface="Times New Roman"/>
              </a:rPr>
              <a:t>Isolation method </a:t>
            </a:r>
            <a:endParaRPr lang="en-US" sz="25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5754ED62-FBF6-0707-B9DA-817AF686897B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57402932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="" xmlns:a16="http://schemas.microsoft.com/office/drawing/2014/main" id="{010C4B66-26F1-0D20-C199-DE4B9FEA47F9}"/>
              </a:ext>
            </a:extLst>
          </p:cNvPr>
          <p:cNvSpPr/>
          <p:nvPr/>
        </p:nvSpPr>
        <p:spPr>
          <a:xfrm>
            <a:off x="7134466" y="2522483"/>
            <a:ext cx="4910390" cy="3929448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="" xmlns:a16="http://schemas.microsoft.com/office/drawing/2014/main" id="{9757F5AA-550D-61E6-0660-C0D75B00FCF4}"/>
              </a:ext>
            </a:extLst>
          </p:cNvPr>
          <p:cNvSpPr/>
          <p:nvPr/>
        </p:nvSpPr>
        <p:spPr>
          <a:xfrm>
            <a:off x="4455663" y="560063"/>
            <a:ext cx="3280674" cy="381681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Differential method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="" xmlns:a16="http://schemas.microsoft.com/office/drawing/2014/main" id="{2412BBEB-5E7C-FDA8-2C51-66D809BF8F52}"/>
              </a:ext>
            </a:extLst>
          </p:cNvPr>
          <p:cNvSpPr/>
          <p:nvPr/>
        </p:nvSpPr>
        <p:spPr>
          <a:xfrm>
            <a:off x="13323921" y="6451931"/>
            <a:ext cx="12192001" cy="6858000"/>
          </a:xfrm>
          <a:prstGeom prst="roundRect">
            <a:avLst>
              <a:gd name="adj" fmla="val 0"/>
            </a:avLst>
          </a:prstGeom>
          <a:solidFill>
            <a:schemeClr val="accent5">
              <a:lumMod val="75000"/>
              <a:alpha val="3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673030" y="62702"/>
            <a:ext cx="6845940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technique of each method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199931" y="1285235"/>
            <a:ext cx="234115" cy="23411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id="{CC8848F8-4416-D38B-22B9-7FDD4E98BD0B}"/>
                  </a:ext>
                </a:extLst>
              </p:cNvPr>
              <p:cNvSpPr txBox="1"/>
              <p:nvPr/>
            </p:nvSpPr>
            <p:spPr>
              <a:xfrm>
                <a:off x="434046" y="1062166"/>
                <a:ext cx="10787449" cy="11996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a simple reaction is    </a:t>
                </a:r>
                <a:r>
                  <a:rPr 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 →  P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rate equation will be –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</a:t>
                </a:r>
                <a:r>
                  <a:rPr lang="en-US" sz="24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  = </a:t>
                </a:r>
                <a:r>
                  <a:rPr lang="en-US" sz="2400" b="1" i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k </a:t>
                </a:r>
                <a:r>
                  <a:rPr lang="en-US" sz="24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[A]</a:t>
                </a:r>
                <a:r>
                  <a:rPr lang="en-US" sz="2800" b="1" baseline="300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n</a:t>
                </a:r>
                <a:r>
                  <a:rPr lang="en-US" sz="2400" b="1" baseline="300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 </a:t>
                </a:r>
                <a:r>
                  <a:rPr lang="en-US" sz="2800" b="1" baseline="30000" dirty="0">
                    <a:solidFill>
                      <a:schemeClr val="tx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baseline="300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 </m:t>
                    </m:r>
                  </m:oMath>
                </a14:m>
                <a:endParaRPr lang="en-US" sz="2800" b="1" baseline="30000" dirty="0">
                  <a:solidFill>
                    <a:schemeClr val="tx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8848F8-4416-D38B-22B9-7FDD4E98BD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46" y="1062166"/>
                <a:ext cx="10787449" cy="1199687"/>
              </a:xfrm>
              <a:prstGeom prst="rect">
                <a:avLst/>
              </a:prstGeom>
              <a:blipFill>
                <a:blip r:embed="rId2"/>
                <a:stretch>
                  <a:fillRect l="-847" b="-10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CDD8B89-9C62-99BD-CC73-6624C1BA0D15}"/>
              </a:ext>
            </a:extLst>
          </p:cNvPr>
          <p:cNvSpPr txBox="1"/>
          <p:nvPr/>
        </p:nvSpPr>
        <p:spPr>
          <a:xfrm>
            <a:off x="199931" y="2202150"/>
            <a:ext cx="7053624" cy="2249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                              Or,    </a:t>
            </a:r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= n </a:t>
            </a:r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[A]  +  </a:t>
            </a: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ln k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Thus a plot of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/>
              <a:t>  </a:t>
            </a:r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   </a:t>
            </a:r>
            <a:r>
              <a:rPr lang="en-US" sz="2400" b="1" dirty="0">
                <a:ea typeface="Times New Roman"/>
                <a:cs typeface="Times New Roman"/>
                <a:sym typeface="Times New Roman"/>
              </a:rPr>
              <a:t>vs.   </a:t>
            </a:r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[A] </a:t>
            </a:r>
            <a:r>
              <a:rPr lang="en-US" sz="2400" b="1" baseline="300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 will be a straight line with slope equal to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intercept equal to </a:t>
            </a:r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k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lang="en-US" sz="2400" b="1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="" xmlns:a16="http://schemas.microsoft.com/office/drawing/2014/main" id="{755FEDF4-1ADB-F660-F619-7B754CF5C12C}"/>
              </a:ext>
            </a:extLst>
          </p:cNvPr>
          <p:cNvCxnSpPr/>
          <p:nvPr/>
        </p:nvCxnSpPr>
        <p:spPr>
          <a:xfrm>
            <a:off x="7666344" y="5801694"/>
            <a:ext cx="3967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="" xmlns:a16="http://schemas.microsoft.com/office/drawing/2014/main" id="{AAA86CA7-940F-F7C8-96FA-68A017690202}"/>
              </a:ext>
            </a:extLst>
          </p:cNvPr>
          <p:cNvCxnSpPr>
            <a:cxnSpLocks/>
          </p:cNvCxnSpPr>
          <p:nvPr/>
        </p:nvCxnSpPr>
        <p:spPr>
          <a:xfrm flipV="1">
            <a:off x="7641747" y="2942891"/>
            <a:ext cx="0" cy="2858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7F1CEF99-9B67-F5FF-EB85-AC6386DE50D2}"/>
              </a:ext>
            </a:extLst>
          </p:cNvPr>
          <p:cNvCxnSpPr>
            <a:cxnSpLocks/>
          </p:cNvCxnSpPr>
          <p:nvPr/>
        </p:nvCxnSpPr>
        <p:spPr>
          <a:xfrm flipV="1">
            <a:off x="7641747" y="3299332"/>
            <a:ext cx="1946143" cy="17862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5DF48E93-170A-AC9B-875A-484207FED38F}"/>
              </a:ext>
            </a:extLst>
          </p:cNvPr>
          <p:cNvSpPr txBox="1"/>
          <p:nvPr/>
        </p:nvSpPr>
        <p:spPr>
          <a:xfrm rot="16200000">
            <a:off x="6971884" y="3885019"/>
            <a:ext cx="828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5897101-A9D9-A082-37DB-D9419469660F}"/>
              </a:ext>
            </a:extLst>
          </p:cNvPr>
          <p:cNvSpPr txBox="1"/>
          <p:nvPr/>
        </p:nvSpPr>
        <p:spPr>
          <a:xfrm>
            <a:off x="9424380" y="5850306"/>
            <a:ext cx="1147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[A] </a:t>
            </a:r>
            <a:endParaRPr lang="en-US" sz="2400" dirty="0"/>
          </a:p>
        </p:txBody>
      </p:sp>
      <p:sp>
        <p:nvSpPr>
          <p:cNvPr id="25" name="Right Triangle 24">
            <a:extLst>
              <a:ext uri="{FF2B5EF4-FFF2-40B4-BE49-F238E27FC236}">
                <a16:creationId xmlns="" xmlns:a16="http://schemas.microsoft.com/office/drawing/2014/main" id="{34C0C398-C6C0-DF53-88BE-8F66B7D94A7B}"/>
              </a:ext>
            </a:extLst>
          </p:cNvPr>
          <p:cNvSpPr/>
          <p:nvPr/>
        </p:nvSpPr>
        <p:spPr>
          <a:xfrm rot="16200000">
            <a:off x="8311941" y="3826362"/>
            <a:ext cx="656310" cy="696028"/>
          </a:xfrm>
          <a:prstGeom prst="rtTriangle">
            <a:avLst/>
          </a:prstGeom>
          <a:solidFill>
            <a:schemeClr val="l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E7DB10F5-6A40-C768-242C-AEFAD89B6108}"/>
              </a:ext>
            </a:extLst>
          </p:cNvPr>
          <p:cNvSpPr txBox="1"/>
          <p:nvPr/>
        </p:nvSpPr>
        <p:spPr>
          <a:xfrm>
            <a:off x="9028572" y="3943544"/>
            <a:ext cx="32264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slope =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</a:p>
          <a:p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         = 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</a:t>
            </a:r>
            <a:r>
              <a:rPr lang="en-US" sz="240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w.r.t.</a:t>
            </a:r>
            <a:r>
              <a:rPr lang="en-US" sz="240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i="0" u="none" strike="noStrike" cap="none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US" sz="2400" b="1" dirty="0">
                <a:latin typeface="Times New Roman"/>
                <a:cs typeface="Times New Roman"/>
                <a:sym typeface="Times New Roman"/>
              </a:rPr>
              <a:t> </a:t>
            </a:r>
            <a:endParaRPr lang="en-US" sz="2400" dirty="0"/>
          </a:p>
        </p:txBody>
      </p:sp>
      <p:sp>
        <p:nvSpPr>
          <p:cNvPr id="30" name="Left Brace 29">
            <a:extLst>
              <a:ext uri="{FF2B5EF4-FFF2-40B4-BE49-F238E27FC236}">
                <a16:creationId xmlns="" xmlns:a16="http://schemas.microsoft.com/office/drawing/2014/main" id="{9EB7EA74-F562-4A37-CB28-60CAC57EDEB3}"/>
              </a:ext>
            </a:extLst>
          </p:cNvPr>
          <p:cNvSpPr/>
          <p:nvPr/>
        </p:nvSpPr>
        <p:spPr>
          <a:xfrm rot="10800000">
            <a:off x="7767145" y="5063527"/>
            <a:ext cx="210194" cy="689552"/>
          </a:xfrm>
          <a:prstGeom prst="leftBrace">
            <a:avLst>
              <a:gd name="adj1" fmla="val 76971"/>
              <a:gd name="adj2" fmla="val 53764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7228DCB9-FE3A-C5AB-34F5-3BD1A0C2D68C}"/>
              </a:ext>
            </a:extLst>
          </p:cNvPr>
          <p:cNvSpPr txBox="1"/>
          <p:nvPr/>
        </p:nvSpPr>
        <p:spPr>
          <a:xfrm>
            <a:off x="7967200" y="5014913"/>
            <a:ext cx="959646" cy="57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i="1" dirty="0">
                <a:latin typeface="Times New Roman"/>
                <a:ea typeface="Times New Roman"/>
                <a:cs typeface="Times New Roman"/>
                <a:sym typeface="Times New Roman"/>
              </a:rPr>
              <a:t>ln 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="" xmlns:a16="http://schemas.microsoft.com/office/drawing/2014/main" id="{06C73ABF-7263-78A2-6307-50D79DD59710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516239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="" xmlns:a16="http://schemas.microsoft.com/office/drawing/2014/main" id="{9757F5AA-550D-61E6-0660-C0D75B00FCF4}"/>
              </a:ext>
            </a:extLst>
          </p:cNvPr>
          <p:cNvSpPr/>
          <p:nvPr/>
        </p:nvSpPr>
        <p:spPr>
          <a:xfrm>
            <a:off x="4455663" y="560063"/>
            <a:ext cx="3280674" cy="381681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Differential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673030" y="62702"/>
            <a:ext cx="6845940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technique of each method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199931" y="1258378"/>
            <a:ext cx="234115" cy="234115"/>
          </a:xfrm>
          <a:prstGeom prst="ellipse">
            <a:avLst/>
          </a:prstGeom>
          <a:solidFill>
            <a:schemeClr val="tx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01BE429-579F-E647-0850-E1DDF2D3EC4F}"/>
              </a:ext>
            </a:extLst>
          </p:cNvPr>
          <p:cNvSpPr/>
          <p:nvPr/>
        </p:nvSpPr>
        <p:spPr>
          <a:xfrm>
            <a:off x="434046" y="1190644"/>
            <a:ext cx="1136907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ts val="1800"/>
              </a:spcBef>
            </a:pPr>
            <a:r>
              <a:rPr lang="en-US" altLang="ja-JP" sz="2400" b="1" dirty="0">
                <a:solidFill>
                  <a:srgbClr val="0033CC"/>
                </a:solidFill>
                <a:cs typeface="Times New Roman" pitchFamily="18" charset="0"/>
              </a:rPr>
              <a:t>Now the rate can be determined by two ways:</a:t>
            </a:r>
          </a:p>
          <a:p>
            <a:pPr algn="just">
              <a:lnSpc>
                <a:spcPct val="90000"/>
              </a:lnSpc>
            </a:pPr>
            <a:r>
              <a:rPr lang="en-US" altLang="ja-JP" sz="2400" dirty="0">
                <a:cs typeface="Times New Roman" pitchFamily="18" charset="0"/>
              </a:rPr>
              <a:t>(</a:t>
            </a:r>
            <a:r>
              <a:rPr lang="en-US" altLang="ja-JP" sz="2400" dirty="0" err="1">
                <a:cs typeface="Times New Roman" pitchFamily="18" charset="0"/>
              </a:rPr>
              <a:t>i</a:t>
            </a:r>
            <a:r>
              <a:rPr lang="en-US" altLang="ja-JP" sz="2400" dirty="0">
                <a:cs typeface="Times New Roman" pitchFamily="18" charset="0"/>
              </a:rPr>
              <a:t>) By measuring concentration with time using </a:t>
            </a:r>
            <a:r>
              <a:rPr lang="en-US" altLang="ja-JP" sz="2400" b="1" dirty="0">
                <a:cs typeface="Times New Roman" pitchFamily="18" charset="0"/>
              </a:rPr>
              <a:t>a single concentration </a:t>
            </a:r>
            <a:r>
              <a:rPr lang="en-US" altLang="ja-JP" sz="2400" dirty="0">
                <a:cs typeface="Times New Roman" pitchFamily="18" charset="0"/>
              </a:rPr>
              <a:t>and determining rate at different time. This order is </a:t>
            </a:r>
            <a:r>
              <a:rPr lang="en-US" altLang="ja-JP" sz="2400" i="1" dirty="0" err="1">
                <a:solidFill>
                  <a:srgbClr val="FF0000"/>
                </a:solidFill>
                <a:cs typeface="Times New Roman" pitchFamily="18" charset="0"/>
              </a:rPr>
              <a:t>n</a:t>
            </a:r>
            <a:r>
              <a:rPr lang="en-US" altLang="ja-JP" sz="2400" baseline="-25000" dirty="0" err="1">
                <a:solidFill>
                  <a:srgbClr val="FF0000"/>
                </a:solidFill>
                <a:cs typeface="Times New Roman" pitchFamily="18" charset="0"/>
              </a:rPr>
              <a:t>t</a:t>
            </a:r>
            <a:r>
              <a:rPr lang="en-US" altLang="ja-JP" sz="2400" baseline="-25000" dirty="0">
                <a:cs typeface="Times New Roman" pitchFamily="18" charset="0"/>
              </a:rPr>
              <a:t> </a:t>
            </a:r>
            <a:r>
              <a:rPr lang="en-US" altLang="ja-JP" sz="2400" dirty="0">
                <a:cs typeface="Times New Roman" pitchFamily="18" charset="0"/>
              </a:rPr>
              <a:t>, order </a:t>
            </a:r>
            <a:r>
              <a:rPr lang="en-US" altLang="ja-JP" sz="2400" dirty="0" err="1">
                <a:cs typeface="Times New Roman" pitchFamily="18" charset="0"/>
              </a:rPr>
              <a:t>w.r.t.</a:t>
            </a:r>
            <a:r>
              <a:rPr lang="en-US" altLang="ja-JP" sz="2400" dirty="0">
                <a:cs typeface="Times New Roman" pitchFamily="18" charset="0"/>
              </a:rPr>
              <a:t> time.</a:t>
            </a:r>
            <a:endParaRPr lang="el-GR" altLang="ja-JP" sz="2400" dirty="0">
              <a:cs typeface="Times New Roman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FBE1895B-D4C7-A580-FEA4-F30CCC8A9D59}"/>
              </a:ext>
            </a:extLst>
          </p:cNvPr>
          <p:cNvCxnSpPr/>
          <p:nvPr/>
        </p:nvCxnSpPr>
        <p:spPr>
          <a:xfrm>
            <a:off x="7676854" y="5223637"/>
            <a:ext cx="3967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350D6895-47E0-6296-513B-ACBC6FC927CE}"/>
              </a:ext>
            </a:extLst>
          </p:cNvPr>
          <p:cNvCxnSpPr>
            <a:cxnSpLocks/>
          </p:cNvCxnSpPr>
          <p:nvPr/>
        </p:nvCxnSpPr>
        <p:spPr>
          <a:xfrm flipV="1">
            <a:off x="7652257" y="2364834"/>
            <a:ext cx="0" cy="2858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38E2505-9628-745B-D56B-629B370A7711}"/>
              </a:ext>
            </a:extLst>
          </p:cNvPr>
          <p:cNvCxnSpPr>
            <a:cxnSpLocks/>
          </p:cNvCxnSpPr>
          <p:nvPr/>
        </p:nvCxnSpPr>
        <p:spPr>
          <a:xfrm flipV="1">
            <a:off x="8151790" y="2306408"/>
            <a:ext cx="1946143" cy="17862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825CA62-B6AE-2D0A-38DF-67E7B8B564F5}"/>
              </a:ext>
            </a:extLst>
          </p:cNvPr>
          <p:cNvSpPr txBox="1"/>
          <p:nvPr/>
        </p:nvSpPr>
        <p:spPr>
          <a:xfrm rot="16200000">
            <a:off x="6982394" y="3306962"/>
            <a:ext cx="828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11D1895-988F-A59F-6657-284436E289D0}"/>
              </a:ext>
            </a:extLst>
          </p:cNvPr>
          <p:cNvSpPr txBox="1"/>
          <p:nvPr/>
        </p:nvSpPr>
        <p:spPr>
          <a:xfrm>
            <a:off x="9434890" y="5272249"/>
            <a:ext cx="1147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[A] </a:t>
            </a:r>
            <a:endParaRPr lang="en-US" sz="2400" dirty="0"/>
          </a:p>
        </p:txBody>
      </p:sp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F1264A5E-A8FC-4BE9-2991-4D51F0678998}"/>
              </a:ext>
            </a:extLst>
          </p:cNvPr>
          <p:cNvSpPr/>
          <p:nvPr/>
        </p:nvSpPr>
        <p:spPr>
          <a:xfrm rot="16200000">
            <a:off x="8821984" y="2833438"/>
            <a:ext cx="656310" cy="696028"/>
          </a:xfrm>
          <a:prstGeom prst="rtTriangle">
            <a:avLst/>
          </a:prstGeom>
          <a:solidFill>
            <a:schemeClr val="l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8F4300B5-8DC9-3FD7-39FE-44FDADD5DFB2}"/>
              </a:ext>
            </a:extLst>
          </p:cNvPr>
          <p:cNvCxnSpPr/>
          <p:nvPr/>
        </p:nvCxnSpPr>
        <p:spPr>
          <a:xfrm>
            <a:off x="1152871" y="5115318"/>
            <a:ext cx="3967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3294CAB4-F844-ABC4-995C-9951A6986E4E}"/>
              </a:ext>
            </a:extLst>
          </p:cNvPr>
          <p:cNvCxnSpPr>
            <a:cxnSpLocks/>
          </p:cNvCxnSpPr>
          <p:nvPr/>
        </p:nvCxnSpPr>
        <p:spPr>
          <a:xfrm flipV="1">
            <a:off x="1162142" y="2264982"/>
            <a:ext cx="0" cy="2858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4731A1E-45C5-A1F3-58D7-101553CA1F48}"/>
              </a:ext>
            </a:extLst>
          </p:cNvPr>
          <p:cNvSpPr txBox="1"/>
          <p:nvPr/>
        </p:nvSpPr>
        <p:spPr>
          <a:xfrm>
            <a:off x="436965" y="3419929"/>
            <a:ext cx="2442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02AB7C9-D3B1-7D01-4374-D157825EA8A1}"/>
              </a:ext>
            </a:extLst>
          </p:cNvPr>
          <p:cNvSpPr txBox="1"/>
          <p:nvPr/>
        </p:nvSpPr>
        <p:spPr>
          <a:xfrm>
            <a:off x="2944775" y="5172397"/>
            <a:ext cx="1147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lang="en-US" sz="2400" dirty="0"/>
          </a:p>
        </p:txBody>
      </p:sp>
      <p:sp>
        <p:nvSpPr>
          <p:cNvPr id="52" name="Freeform: Shape 51">
            <a:extLst>
              <a:ext uri="{FF2B5EF4-FFF2-40B4-BE49-F238E27FC236}">
                <a16:creationId xmlns="" xmlns:a16="http://schemas.microsoft.com/office/drawing/2014/main" id="{8ED2941D-0502-A10D-D231-37D95B865B29}"/>
              </a:ext>
            </a:extLst>
          </p:cNvPr>
          <p:cNvSpPr/>
          <p:nvPr/>
        </p:nvSpPr>
        <p:spPr>
          <a:xfrm>
            <a:off x="1161272" y="2847118"/>
            <a:ext cx="3107267" cy="1549400"/>
          </a:xfrm>
          <a:custGeom>
            <a:avLst/>
            <a:gdLst>
              <a:gd name="connsiteX0" fmla="*/ 0 w 3107267"/>
              <a:gd name="connsiteY0" fmla="*/ 0 h 1549400"/>
              <a:gd name="connsiteX1" fmla="*/ 905933 w 3107267"/>
              <a:gd name="connsiteY1" fmla="*/ 1134533 h 1549400"/>
              <a:gd name="connsiteX2" fmla="*/ 3107267 w 3107267"/>
              <a:gd name="connsiteY2" fmla="*/ 1549400 h 1549400"/>
              <a:gd name="connsiteX3" fmla="*/ 3107267 w 3107267"/>
              <a:gd name="connsiteY3" fmla="*/ 1549400 h 154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7267" h="1549400">
                <a:moveTo>
                  <a:pt x="0" y="0"/>
                </a:moveTo>
                <a:cubicBezTo>
                  <a:pt x="194027" y="438150"/>
                  <a:pt x="388055" y="876300"/>
                  <a:pt x="905933" y="1134533"/>
                </a:cubicBezTo>
                <a:cubicBezTo>
                  <a:pt x="1423811" y="1392766"/>
                  <a:pt x="3107267" y="1549400"/>
                  <a:pt x="3107267" y="1549400"/>
                </a:cubicBezTo>
                <a:lnTo>
                  <a:pt x="3107267" y="1549400"/>
                </a:ln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146E43FE-6A65-301E-C9F3-0B4174DB2E43}"/>
              </a:ext>
            </a:extLst>
          </p:cNvPr>
          <p:cNvCxnSpPr>
            <a:cxnSpLocks/>
          </p:cNvCxnSpPr>
          <p:nvPr/>
        </p:nvCxnSpPr>
        <p:spPr>
          <a:xfrm>
            <a:off x="1010475" y="2264982"/>
            <a:ext cx="464767" cy="172894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47B424B6-8DF3-EF66-AE5C-0FC1D8C5F931}"/>
              </a:ext>
            </a:extLst>
          </p:cNvPr>
          <p:cNvCxnSpPr>
            <a:cxnSpLocks/>
          </p:cNvCxnSpPr>
          <p:nvPr/>
        </p:nvCxnSpPr>
        <p:spPr>
          <a:xfrm>
            <a:off x="630223" y="2407169"/>
            <a:ext cx="1522354" cy="19499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D57C21B-FADC-0995-B0E4-08C87F2F0FD7}"/>
              </a:ext>
            </a:extLst>
          </p:cNvPr>
          <p:cNvSpPr txBox="1"/>
          <p:nvPr/>
        </p:nvSpPr>
        <p:spPr>
          <a:xfrm>
            <a:off x="1416997" y="3421763"/>
            <a:ext cx="25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solidFill>
                  <a:srgbClr val="0000FF"/>
                </a:solidFill>
                <a:cs typeface="Times New Roman" pitchFamily="18" charset="0"/>
              </a:rPr>
              <a:t>●</a:t>
            </a:r>
            <a:endParaRPr lang="en-US" sz="700" dirty="0">
              <a:solidFill>
                <a:srgbClr val="000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8405318A-6E94-A2D7-C5DF-3666F23B2E9E}"/>
              </a:ext>
            </a:extLst>
          </p:cNvPr>
          <p:cNvSpPr txBox="1"/>
          <p:nvPr/>
        </p:nvSpPr>
        <p:spPr>
          <a:xfrm>
            <a:off x="1052810" y="2798507"/>
            <a:ext cx="25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solidFill>
                  <a:srgbClr val="FF0000"/>
                </a:solidFill>
                <a:cs typeface="Times New Roman" pitchFamily="18" charset="0"/>
              </a:rPr>
              <a:t>●</a:t>
            </a:r>
            <a:endParaRPr lang="en-US" sz="700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5356A0C2-2C90-A473-035B-E31349EFF2D6}"/>
              </a:ext>
            </a:extLst>
          </p:cNvPr>
          <p:cNvCxnSpPr>
            <a:cxnSpLocks/>
          </p:cNvCxnSpPr>
          <p:nvPr/>
        </p:nvCxnSpPr>
        <p:spPr>
          <a:xfrm>
            <a:off x="1036745" y="3389744"/>
            <a:ext cx="1916319" cy="11534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4006A2C-E8E8-A44A-9759-1AA16039DC4B}"/>
              </a:ext>
            </a:extLst>
          </p:cNvPr>
          <p:cNvSpPr txBox="1"/>
          <p:nvPr/>
        </p:nvSpPr>
        <p:spPr>
          <a:xfrm>
            <a:off x="1875249" y="3846352"/>
            <a:ext cx="25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solidFill>
                  <a:srgbClr val="00B050"/>
                </a:solidFill>
                <a:cs typeface="Times New Roman" pitchFamily="18" charset="0"/>
              </a:rPr>
              <a:t>●</a:t>
            </a:r>
            <a:endParaRPr lang="en-US" sz="700" dirty="0">
              <a:solidFill>
                <a:srgbClr val="00B050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="" xmlns:a16="http://schemas.microsoft.com/office/drawing/2014/main" id="{D8ED045D-13A2-2A07-8AFD-21FBDECF38AE}"/>
              </a:ext>
            </a:extLst>
          </p:cNvPr>
          <p:cNvSpPr txBox="1"/>
          <p:nvPr/>
        </p:nvSpPr>
        <p:spPr>
          <a:xfrm>
            <a:off x="1673403" y="3030636"/>
            <a:ext cx="3620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Slope = rate of the reaction (r)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87C9F287-AE84-53DC-B488-D0756C14C327}"/>
              </a:ext>
            </a:extLst>
          </p:cNvPr>
          <p:cNvSpPr/>
          <p:nvPr/>
        </p:nvSpPr>
        <p:spPr>
          <a:xfrm>
            <a:off x="1702769" y="6036100"/>
            <a:ext cx="8305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Fig: (P) A single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concentration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vs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time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curve, with slopes measured at various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 réactant concentrations. </a:t>
            </a:r>
            <a:r>
              <a:rPr lang="fr-FR" sz="2000" dirty="0" err="1">
                <a:latin typeface="Times New Roman" pitchFamily="18" charset="0"/>
                <a:cs typeface="Times New Roman" pitchFamily="18" charset="0"/>
              </a:rPr>
              <a:t>Fig</a:t>
            </a:r>
            <a:r>
              <a:rPr lang="fr-FR" sz="2000" dirty="0">
                <a:latin typeface="Times New Roman" pitchFamily="18" charset="0"/>
                <a:cs typeface="Times New Roman" pitchFamily="18" charset="0"/>
              </a:rPr>
              <a:t>: (Q) A plot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ln 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vs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ln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[A]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81874F5-5F22-2D86-F4CC-02D405E313D5}"/>
              </a:ext>
            </a:extLst>
          </p:cNvPr>
          <p:cNvSpPr txBox="1"/>
          <p:nvPr/>
        </p:nvSpPr>
        <p:spPr>
          <a:xfrm>
            <a:off x="8350794" y="5634062"/>
            <a:ext cx="1147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  <a:sym typeface="Times New Roman"/>
              </a:rPr>
              <a:t>Fig: Q</a:t>
            </a:r>
            <a:endParaRPr 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D45D9DC3-226A-62F3-ECCC-01E3F31052F6}"/>
              </a:ext>
            </a:extLst>
          </p:cNvPr>
          <p:cNvSpPr txBox="1"/>
          <p:nvPr/>
        </p:nvSpPr>
        <p:spPr>
          <a:xfrm>
            <a:off x="1428569" y="5523188"/>
            <a:ext cx="1147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Fig: P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="" xmlns:a16="http://schemas.microsoft.com/office/drawing/2014/main" id="{37B05C99-A4AF-C0D4-8495-ABB1AFBA2587}"/>
              </a:ext>
            </a:extLst>
          </p:cNvPr>
          <p:cNvSpPr/>
          <p:nvPr/>
        </p:nvSpPr>
        <p:spPr>
          <a:xfrm>
            <a:off x="5611103" y="3711451"/>
            <a:ext cx="969794" cy="1701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5ADC2556-8DDB-D0BC-B222-189AFF85D037}"/>
              </a:ext>
            </a:extLst>
          </p:cNvPr>
          <p:cNvSpPr txBox="1"/>
          <p:nvPr/>
        </p:nvSpPr>
        <p:spPr>
          <a:xfrm>
            <a:off x="8619363" y="3593818"/>
            <a:ext cx="3620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Slope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Reaction order w.r.t  time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="" xmlns:a16="http://schemas.microsoft.com/office/drawing/2014/main" id="{DBCABFEE-DFEB-F93C-4CA2-1F5E254A947C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9764767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="" xmlns:a16="http://schemas.microsoft.com/office/drawing/2014/main" id="{9757F5AA-550D-61E6-0660-C0D75B00FCF4}"/>
              </a:ext>
            </a:extLst>
          </p:cNvPr>
          <p:cNvSpPr/>
          <p:nvPr/>
        </p:nvSpPr>
        <p:spPr>
          <a:xfrm>
            <a:off x="4455663" y="560063"/>
            <a:ext cx="3280674" cy="381681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Differential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673030" y="62702"/>
            <a:ext cx="6845940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technique of each method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199931" y="1195318"/>
            <a:ext cx="234115" cy="23411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01BE429-579F-E647-0850-E1DDF2D3EC4F}"/>
              </a:ext>
            </a:extLst>
          </p:cNvPr>
          <p:cNvSpPr/>
          <p:nvPr/>
        </p:nvSpPr>
        <p:spPr>
          <a:xfrm>
            <a:off x="434046" y="1117074"/>
            <a:ext cx="1136907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</a:pPr>
            <a:r>
              <a:rPr lang="en-US" altLang="ja-JP" sz="2400" dirty="0">
                <a:cs typeface="Times New Roman" pitchFamily="18" charset="0"/>
              </a:rPr>
              <a:t>(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ii) By measuring concentrations with time using 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several different initial concentrations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and then determining initial rate at zero time. This order is </a:t>
            </a:r>
            <a:r>
              <a:rPr lang="en-US" altLang="ja-JP" sz="2800" i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ja-JP" sz="2800" baseline="-25000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, order </a:t>
            </a:r>
            <a:r>
              <a:rPr lang="en-US" altLang="ja-JP" sz="2400" dirty="0" err="1">
                <a:latin typeface="Times New Roman" pitchFamily="18" charset="0"/>
                <a:cs typeface="Times New Roman" pitchFamily="18" charset="0"/>
              </a:rPr>
              <a:t>w.r.t.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 concentration, or </a:t>
            </a:r>
            <a:r>
              <a:rPr lang="en-US" altLang="ja-JP" sz="2400" b="1" dirty="0">
                <a:latin typeface="Times New Roman" pitchFamily="18" charset="0"/>
                <a:cs typeface="Times New Roman" pitchFamily="18" charset="0"/>
              </a:rPr>
              <a:t>true order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90000"/>
              </a:lnSpc>
            </a:pPr>
            <a:endParaRPr lang="el-GR" altLang="ja-JP" sz="2400" dirty="0">
              <a:cs typeface="Times New Roman" pitchFamily="18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="" xmlns:a16="http://schemas.microsoft.com/office/drawing/2014/main" id="{FBE1895B-D4C7-A580-FEA4-F30CCC8A9D59}"/>
              </a:ext>
            </a:extLst>
          </p:cNvPr>
          <p:cNvCxnSpPr/>
          <p:nvPr/>
        </p:nvCxnSpPr>
        <p:spPr>
          <a:xfrm>
            <a:off x="7676854" y="5223637"/>
            <a:ext cx="3967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350D6895-47E0-6296-513B-ACBC6FC927CE}"/>
              </a:ext>
            </a:extLst>
          </p:cNvPr>
          <p:cNvCxnSpPr>
            <a:cxnSpLocks/>
          </p:cNvCxnSpPr>
          <p:nvPr/>
        </p:nvCxnSpPr>
        <p:spPr>
          <a:xfrm flipV="1">
            <a:off x="7652257" y="2364834"/>
            <a:ext cx="0" cy="2858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="" xmlns:a16="http://schemas.microsoft.com/office/drawing/2014/main" id="{A825CA62-B6AE-2D0A-38DF-67E7B8B564F5}"/>
              </a:ext>
            </a:extLst>
          </p:cNvPr>
          <p:cNvSpPr txBox="1"/>
          <p:nvPr/>
        </p:nvSpPr>
        <p:spPr>
          <a:xfrm>
            <a:off x="6982394" y="3306962"/>
            <a:ext cx="8288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1" baseline="-25000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C11D1895-988F-A59F-6657-284436E289D0}"/>
              </a:ext>
            </a:extLst>
          </p:cNvPr>
          <p:cNvSpPr txBox="1"/>
          <p:nvPr/>
        </p:nvSpPr>
        <p:spPr>
          <a:xfrm>
            <a:off x="9434890" y="5272249"/>
            <a:ext cx="1147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ln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[A] </a:t>
            </a:r>
            <a:endParaRPr lang="en-US" sz="24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038E2505-9628-745B-D56B-629B370A7711}"/>
              </a:ext>
            </a:extLst>
          </p:cNvPr>
          <p:cNvCxnSpPr>
            <a:cxnSpLocks/>
          </p:cNvCxnSpPr>
          <p:nvPr/>
        </p:nvCxnSpPr>
        <p:spPr>
          <a:xfrm rot="903381" flipV="1">
            <a:off x="8257241" y="2147545"/>
            <a:ext cx="1946143" cy="17862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ight Triangle 36">
            <a:extLst>
              <a:ext uri="{FF2B5EF4-FFF2-40B4-BE49-F238E27FC236}">
                <a16:creationId xmlns="" xmlns:a16="http://schemas.microsoft.com/office/drawing/2014/main" id="{F1264A5E-A8FC-4BE9-2991-4D51F0678998}"/>
              </a:ext>
            </a:extLst>
          </p:cNvPr>
          <p:cNvSpPr/>
          <p:nvPr/>
        </p:nvSpPr>
        <p:spPr>
          <a:xfrm rot="17960089">
            <a:off x="9005981" y="2807682"/>
            <a:ext cx="590295" cy="572652"/>
          </a:xfrm>
          <a:custGeom>
            <a:avLst/>
            <a:gdLst>
              <a:gd name="connsiteX0" fmla="*/ 0 w 565686"/>
              <a:gd name="connsiteY0" fmla="*/ 384173 h 384173"/>
              <a:gd name="connsiteX1" fmla="*/ 0 w 565686"/>
              <a:gd name="connsiteY1" fmla="*/ 0 h 384173"/>
              <a:gd name="connsiteX2" fmla="*/ 565686 w 565686"/>
              <a:gd name="connsiteY2" fmla="*/ 384173 h 384173"/>
              <a:gd name="connsiteX3" fmla="*/ 0 w 565686"/>
              <a:gd name="connsiteY3" fmla="*/ 384173 h 384173"/>
              <a:gd name="connsiteX0" fmla="*/ 286764 w 565686"/>
              <a:gd name="connsiteY0" fmla="*/ 572652 h 572652"/>
              <a:gd name="connsiteX1" fmla="*/ 0 w 565686"/>
              <a:gd name="connsiteY1" fmla="*/ 0 h 572652"/>
              <a:gd name="connsiteX2" fmla="*/ 565686 w 565686"/>
              <a:gd name="connsiteY2" fmla="*/ 384173 h 572652"/>
              <a:gd name="connsiteX3" fmla="*/ 286764 w 565686"/>
              <a:gd name="connsiteY3" fmla="*/ 572652 h 572652"/>
              <a:gd name="connsiteX0" fmla="*/ 286764 w 590295"/>
              <a:gd name="connsiteY0" fmla="*/ 572652 h 572652"/>
              <a:gd name="connsiteX1" fmla="*/ 0 w 590295"/>
              <a:gd name="connsiteY1" fmla="*/ 0 h 572652"/>
              <a:gd name="connsiteX2" fmla="*/ 590295 w 590295"/>
              <a:gd name="connsiteY2" fmla="*/ 406512 h 572652"/>
              <a:gd name="connsiteX3" fmla="*/ 286764 w 590295"/>
              <a:gd name="connsiteY3" fmla="*/ 572652 h 572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0295" h="572652">
                <a:moveTo>
                  <a:pt x="286764" y="572652"/>
                </a:moveTo>
                <a:lnTo>
                  <a:pt x="0" y="0"/>
                </a:lnTo>
                <a:lnTo>
                  <a:pt x="590295" y="406512"/>
                </a:lnTo>
                <a:lnTo>
                  <a:pt x="286764" y="572652"/>
                </a:lnTo>
                <a:close/>
              </a:path>
            </a:pathLst>
          </a:custGeom>
          <a:solidFill>
            <a:schemeClr val="lt1">
              <a:alpha val="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="" xmlns:a16="http://schemas.microsoft.com/office/drawing/2014/main" id="{8F4300B5-8DC9-3FD7-39FE-44FDADD5DFB2}"/>
              </a:ext>
            </a:extLst>
          </p:cNvPr>
          <p:cNvCxnSpPr/>
          <p:nvPr/>
        </p:nvCxnSpPr>
        <p:spPr>
          <a:xfrm>
            <a:off x="1152871" y="5115318"/>
            <a:ext cx="396794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="" xmlns:a16="http://schemas.microsoft.com/office/drawing/2014/main" id="{3294CAB4-F844-ABC4-995C-9951A6986E4E}"/>
              </a:ext>
            </a:extLst>
          </p:cNvPr>
          <p:cNvCxnSpPr>
            <a:cxnSpLocks/>
          </p:cNvCxnSpPr>
          <p:nvPr/>
        </p:nvCxnSpPr>
        <p:spPr>
          <a:xfrm flipV="1">
            <a:off x="1162142" y="2264982"/>
            <a:ext cx="0" cy="28588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4731A1E-45C5-A1F3-58D7-101553CA1F48}"/>
              </a:ext>
            </a:extLst>
          </p:cNvPr>
          <p:cNvSpPr txBox="1"/>
          <p:nvPr/>
        </p:nvSpPr>
        <p:spPr>
          <a:xfrm>
            <a:off x="436965" y="3419929"/>
            <a:ext cx="244281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  <a:endParaRPr lang="en-US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902AB7C9-D3B1-7D01-4374-D157825EA8A1}"/>
              </a:ext>
            </a:extLst>
          </p:cNvPr>
          <p:cNvSpPr txBox="1"/>
          <p:nvPr/>
        </p:nvSpPr>
        <p:spPr>
          <a:xfrm>
            <a:off x="2944775" y="5172397"/>
            <a:ext cx="11473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endParaRPr lang="en-US" sz="2400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146E43FE-6A65-301E-C9F3-0B4174DB2E43}"/>
              </a:ext>
            </a:extLst>
          </p:cNvPr>
          <p:cNvCxnSpPr>
            <a:cxnSpLocks/>
          </p:cNvCxnSpPr>
          <p:nvPr/>
        </p:nvCxnSpPr>
        <p:spPr>
          <a:xfrm>
            <a:off x="960657" y="2596815"/>
            <a:ext cx="464767" cy="17289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47B424B6-8DF3-EF66-AE5C-0FC1D8C5F931}"/>
              </a:ext>
            </a:extLst>
          </p:cNvPr>
          <p:cNvCxnSpPr>
            <a:cxnSpLocks/>
          </p:cNvCxnSpPr>
          <p:nvPr/>
        </p:nvCxnSpPr>
        <p:spPr>
          <a:xfrm>
            <a:off x="960657" y="2218990"/>
            <a:ext cx="573853" cy="15752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AD57C21B-FADC-0995-B0E4-08C87F2F0FD7}"/>
              </a:ext>
            </a:extLst>
          </p:cNvPr>
          <p:cNvSpPr txBox="1"/>
          <p:nvPr/>
        </p:nvSpPr>
        <p:spPr>
          <a:xfrm>
            <a:off x="-744919" y="2496377"/>
            <a:ext cx="25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solidFill>
                  <a:srgbClr val="0000FF"/>
                </a:solidFill>
                <a:cs typeface="Times New Roman" pitchFamily="18" charset="0"/>
              </a:rPr>
              <a:t>●</a:t>
            </a:r>
            <a:endParaRPr lang="en-US" sz="700" dirty="0">
              <a:solidFill>
                <a:srgbClr val="0000FF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="" xmlns:a16="http://schemas.microsoft.com/office/drawing/2014/main" id="{8405318A-6E94-A2D7-C5DF-3666F23B2E9E}"/>
              </a:ext>
            </a:extLst>
          </p:cNvPr>
          <p:cNvSpPr txBox="1"/>
          <p:nvPr/>
        </p:nvSpPr>
        <p:spPr>
          <a:xfrm>
            <a:off x="1035142" y="3265336"/>
            <a:ext cx="254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FF0000"/>
                </a:solidFill>
                <a:cs typeface="Times New Roman" pitchFamily="18" charset="0"/>
              </a:rPr>
              <a:t>●</a:t>
            </a:r>
            <a:endParaRPr lang="en-US" sz="1000" dirty="0">
              <a:solidFill>
                <a:srgbClr val="FF0000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5356A0C2-2C90-A473-035B-E31349EFF2D6}"/>
              </a:ext>
            </a:extLst>
          </p:cNvPr>
          <p:cNvCxnSpPr>
            <a:cxnSpLocks/>
          </p:cNvCxnSpPr>
          <p:nvPr/>
        </p:nvCxnSpPr>
        <p:spPr>
          <a:xfrm>
            <a:off x="881901" y="3065618"/>
            <a:ext cx="543523" cy="183053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="" xmlns:a16="http://schemas.microsoft.com/office/drawing/2014/main" id="{74006A2C-E8E8-A44A-9759-1AA16039DC4B}"/>
              </a:ext>
            </a:extLst>
          </p:cNvPr>
          <p:cNvSpPr txBox="1"/>
          <p:nvPr/>
        </p:nvSpPr>
        <p:spPr>
          <a:xfrm>
            <a:off x="-1030830" y="3949300"/>
            <a:ext cx="25400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700" dirty="0">
                <a:solidFill>
                  <a:srgbClr val="00B050"/>
                </a:solidFill>
                <a:cs typeface="Times New Roman" pitchFamily="18" charset="0"/>
              </a:rPr>
              <a:t>●</a:t>
            </a:r>
            <a:endParaRPr lang="en-US" sz="700" dirty="0">
              <a:solidFill>
                <a:srgbClr val="00B05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="" xmlns:a16="http://schemas.microsoft.com/office/drawing/2014/main" id="{87C9F287-AE84-53DC-B488-D0756C14C327}"/>
              </a:ext>
            </a:extLst>
          </p:cNvPr>
          <p:cNvSpPr/>
          <p:nvPr/>
        </p:nvSpPr>
        <p:spPr>
          <a:xfrm>
            <a:off x="1702768" y="6036100"/>
            <a:ext cx="87970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Fig-(M):  Plot of reactant concentrations vs time for various initial concentrations. Fig-(N):  A plot of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ln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000" b="1" baseline="-25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vs  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ln </a:t>
            </a: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[A]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="" xmlns:a16="http://schemas.microsoft.com/office/drawing/2014/main" id="{381874F5-5F22-2D86-F4CC-02D405E313D5}"/>
              </a:ext>
            </a:extLst>
          </p:cNvPr>
          <p:cNvSpPr txBox="1"/>
          <p:nvPr/>
        </p:nvSpPr>
        <p:spPr>
          <a:xfrm>
            <a:off x="8350794" y="5634062"/>
            <a:ext cx="1147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  <a:sym typeface="Times New Roman"/>
              </a:rPr>
              <a:t>Fig: N</a:t>
            </a:r>
            <a:endParaRPr lang="en-US" sz="2000" dirty="0"/>
          </a:p>
        </p:txBody>
      </p: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D45D9DC3-226A-62F3-ECCC-01E3F31052F6}"/>
              </a:ext>
            </a:extLst>
          </p:cNvPr>
          <p:cNvSpPr txBox="1"/>
          <p:nvPr/>
        </p:nvSpPr>
        <p:spPr>
          <a:xfrm>
            <a:off x="1425424" y="5483896"/>
            <a:ext cx="11473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Fig: M</a:t>
            </a:r>
          </a:p>
        </p:txBody>
      </p:sp>
      <p:sp>
        <p:nvSpPr>
          <p:cNvPr id="88" name="Arrow: Right 87">
            <a:extLst>
              <a:ext uri="{FF2B5EF4-FFF2-40B4-BE49-F238E27FC236}">
                <a16:creationId xmlns="" xmlns:a16="http://schemas.microsoft.com/office/drawing/2014/main" id="{37B05C99-A4AF-C0D4-8495-ABB1AFBA2587}"/>
              </a:ext>
            </a:extLst>
          </p:cNvPr>
          <p:cNvSpPr/>
          <p:nvPr/>
        </p:nvSpPr>
        <p:spPr>
          <a:xfrm>
            <a:off x="5611103" y="3711451"/>
            <a:ext cx="969794" cy="170143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="" xmlns:a16="http://schemas.microsoft.com/office/drawing/2014/main" id="{5ADC2556-8DDB-D0BC-B222-189AFF85D037}"/>
              </a:ext>
            </a:extLst>
          </p:cNvPr>
          <p:cNvSpPr txBox="1"/>
          <p:nvPr/>
        </p:nvSpPr>
        <p:spPr>
          <a:xfrm>
            <a:off x="8154470" y="3551340"/>
            <a:ext cx="3620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Slope =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Reaction order w.r.t  Conc.  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="" xmlns:a16="http://schemas.microsoft.com/office/drawing/2014/main" id="{CADE68F1-BA8A-D2F3-6CEE-DED89AE75EBE}"/>
              </a:ext>
            </a:extLst>
          </p:cNvPr>
          <p:cNvSpPr/>
          <p:nvPr/>
        </p:nvSpPr>
        <p:spPr>
          <a:xfrm>
            <a:off x="1168400" y="2730500"/>
            <a:ext cx="3422120" cy="1069781"/>
          </a:xfrm>
          <a:custGeom>
            <a:avLst/>
            <a:gdLst>
              <a:gd name="connsiteX0" fmla="*/ 0 w 3422120"/>
              <a:gd name="connsiteY0" fmla="*/ 0 h 1069781"/>
              <a:gd name="connsiteX1" fmla="*/ 723900 w 3422120"/>
              <a:gd name="connsiteY1" fmla="*/ 698500 h 1069781"/>
              <a:gd name="connsiteX2" fmla="*/ 3060700 w 3422120"/>
              <a:gd name="connsiteY2" fmla="*/ 1016000 h 1069781"/>
              <a:gd name="connsiteX3" fmla="*/ 3378200 w 3422120"/>
              <a:gd name="connsiteY3" fmla="*/ 1066800 h 106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120" h="1069781">
                <a:moveTo>
                  <a:pt x="0" y="0"/>
                </a:moveTo>
                <a:cubicBezTo>
                  <a:pt x="106891" y="264583"/>
                  <a:pt x="213783" y="529167"/>
                  <a:pt x="723900" y="698500"/>
                </a:cubicBezTo>
                <a:cubicBezTo>
                  <a:pt x="1234017" y="867833"/>
                  <a:pt x="2618317" y="954617"/>
                  <a:pt x="3060700" y="1016000"/>
                </a:cubicBezTo>
                <a:cubicBezTo>
                  <a:pt x="3503083" y="1077383"/>
                  <a:pt x="3440641" y="1072091"/>
                  <a:pt x="3378200" y="106680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5D7AF344-9CBA-A003-C5B4-2C3FBA06DC6D}"/>
              </a:ext>
            </a:extLst>
          </p:cNvPr>
          <p:cNvSpPr/>
          <p:nvPr/>
        </p:nvSpPr>
        <p:spPr>
          <a:xfrm>
            <a:off x="1169141" y="3338162"/>
            <a:ext cx="3422120" cy="1069781"/>
          </a:xfrm>
          <a:custGeom>
            <a:avLst/>
            <a:gdLst>
              <a:gd name="connsiteX0" fmla="*/ 0 w 3422120"/>
              <a:gd name="connsiteY0" fmla="*/ 0 h 1069781"/>
              <a:gd name="connsiteX1" fmla="*/ 723900 w 3422120"/>
              <a:gd name="connsiteY1" fmla="*/ 698500 h 1069781"/>
              <a:gd name="connsiteX2" fmla="*/ 3060700 w 3422120"/>
              <a:gd name="connsiteY2" fmla="*/ 1016000 h 1069781"/>
              <a:gd name="connsiteX3" fmla="*/ 3378200 w 3422120"/>
              <a:gd name="connsiteY3" fmla="*/ 1066800 h 1069781"/>
              <a:gd name="connsiteX0" fmla="*/ 0 w 3422120"/>
              <a:gd name="connsiteY0" fmla="*/ 0 h 1069781"/>
              <a:gd name="connsiteX1" fmla="*/ 635000 w 3422120"/>
              <a:gd name="connsiteY1" fmla="*/ 787400 h 1069781"/>
              <a:gd name="connsiteX2" fmla="*/ 3060700 w 3422120"/>
              <a:gd name="connsiteY2" fmla="*/ 1016000 h 1069781"/>
              <a:gd name="connsiteX3" fmla="*/ 3378200 w 3422120"/>
              <a:gd name="connsiteY3" fmla="*/ 1066800 h 106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120" h="1069781">
                <a:moveTo>
                  <a:pt x="0" y="0"/>
                </a:moveTo>
                <a:cubicBezTo>
                  <a:pt x="106891" y="264583"/>
                  <a:pt x="124883" y="618067"/>
                  <a:pt x="635000" y="787400"/>
                </a:cubicBezTo>
                <a:cubicBezTo>
                  <a:pt x="1145117" y="956733"/>
                  <a:pt x="2618317" y="954617"/>
                  <a:pt x="3060700" y="1016000"/>
                </a:cubicBezTo>
                <a:cubicBezTo>
                  <a:pt x="3503083" y="1077383"/>
                  <a:pt x="3440641" y="1072091"/>
                  <a:pt x="3378200" y="106680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58956BD3-F2BD-721F-F606-B857084D2E25}"/>
              </a:ext>
            </a:extLst>
          </p:cNvPr>
          <p:cNvSpPr/>
          <p:nvPr/>
        </p:nvSpPr>
        <p:spPr>
          <a:xfrm>
            <a:off x="1155700" y="3962400"/>
            <a:ext cx="3422120" cy="1069781"/>
          </a:xfrm>
          <a:custGeom>
            <a:avLst/>
            <a:gdLst>
              <a:gd name="connsiteX0" fmla="*/ 0 w 3422120"/>
              <a:gd name="connsiteY0" fmla="*/ 0 h 1069781"/>
              <a:gd name="connsiteX1" fmla="*/ 723900 w 3422120"/>
              <a:gd name="connsiteY1" fmla="*/ 698500 h 1069781"/>
              <a:gd name="connsiteX2" fmla="*/ 3060700 w 3422120"/>
              <a:gd name="connsiteY2" fmla="*/ 1016000 h 1069781"/>
              <a:gd name="connsiteX3" fmla="*/ 3378200 w 3422120"/>
              <a:gd name="connsiteY3" fmla="*/ 1066800 h 1069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2120" h="1069781">
                <a:moveTo>
                  <a:pt x="0" y="0"/>
                </a:moveTo>
                <a:cubicBezTo>
                  <a:pt x="106891" y="264583"/>
                  <a:pt x="213783" y="529167"/>
                  <a:pt x="723900" y="698500"/>
                </a:cubicBezTo>
                <a:cubicBezTo>
                  <a:pt x="1234017" y="867833"/>
                  <a:pt x="2618317" y="954617"/>
                  <a:pt x="3060700" y="1016000"/>
                </a:cubicBezTo>
                <a:cubicBezTo>
                  <a:pt x="3503083" y="1077383"/>
                  <a:pt x="3440641" y="1072091"/>
                  <a:pt x="3378200" y="1066800"/>
                </a:cubicBezTo>
              </a:path>
            </a:pathLst>
          </a:cu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26B6F19-F307-F7DF-AD71-E75B732CB232}"/>
              </a:ext>
            </a:extLst>
          </p:cNvPr>
          <p:cNvSpPr txBox="1"/>
          <p:nvPr/>
        </p:nvSpPr>
        <p:spPr>
          <a:xfrm>
            <a:off x="1053651" y="2640217"/>
            <a:ext cx="254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00FF"/>
                </a:solidFill>
                <a:cs typeface="Times New Roman" pitchFamily="18" charset="0"/>
              </a:rPr>
              <a:t>●</a:t>
            </a:r>
            <a:endParaRPr lang="en-US" sz="1000" dirty="0">
              <a:solidFill>
                <a:srgbClr val="0000FF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FE26BB9-052F-2CC8-BD0E-F35334E4A7CF}"/>
              </a:ext>
            </a:extLst>
          </p:cNvPr>
          <p:cNvSpPr txBox="1"/>
          <p:nvPr/>
        </p:nvSpPr>
        <p:spPr>
          <a:xfrm>
            <a:off x="1031512" y="3890918"/>
            <a:ext cx="254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solidFill>
                  <a:srgbClr val="00B050"/>
                </a:solidFill>
                <a:cs typeface="Times New Roman" pitchFamily="18" charset="0"/>
              </a:rPr>
              <a:t>●</a:t>
            </a:r>
            <a:endParaRPr lang="en-US" sz="1000" dirty="0">
              <a:solidFill>
                <a:srgbClr val="00B05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776F179F-17AF-2932-54C0-03191286C413}"/>
              </a:ext>
            </a:extLst>
          </p:cNvPr>
          <p:cNvSpPr txBox="1"/>
          <p:nvPr/>
        </p:nvSpPr>
        <p:spPr>
          <a:xfrm>
            <a:off x="1840284" y="2620551"/>
            <a:ext cx="3620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Slope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Initial reaction rate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="" xmlns:a16="http://schemas.microsoft.com/office/drawing/2014/main" id="{57A6F8FE-DF17-721A-11C4-EE5555675D84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9329922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Top Corners Rounded 3">
            <a:extLst>
              <a:ext uri="{FF2B5EF4-FFF2-40B4-BE49-F238E27FC236}">
                <a16:creationId xmlns="" xmlns:a16="http://schemas.microsoft.com/office/drawing/2014/main" id="{9757F5AA-550D-61E6-0660-C0D75B00FCF4}"/>
              </a:ext>
            </a:extLst>
          </p:cNvPr>
          <p:cNvSpPr/>
          <p:nvPr/>
        </p:nvSpPr>
        <p:spPr>
          <a:xfrm>
            <a:off x="3834381" y="541504"/>
            <a:ext cx="4523238" cy="52322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</a:t>
            </a: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 of integration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673030" y="62702"/>
            <a:ext cx="6845940" cy="523220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2800" b="1" dirty="0">
                <a:solidFill>
                  <a:schemeClr val="bg1"/>
                </a:solidFill>
                <a:latin typeface="Gill Sans MT" panose="020B0502020104020203" pitchFamily="34" charset="0"/>
              </a:rPr>
              <a:t> technique of each method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187231" y="1665218"/>
            <a:ext cx="234115" cy="23411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C01BE429-579F-E647-0850-E1DDF2D3EC4F}"/>
              </a:ext>
            </a:extLst>
          </p:cNvPr>
          <p:cNvSpPr/>
          <p:nvPr/>
        </p:nvSpPr>
        <p:spPr>
          <a:xfrm>
            <a:off x="434046" y="1560024"/>
            <a:ext cx="1136907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integration methods are use to the </a:t>
            </a:r>
            <a:r>
              <a:rPr lang="en-US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integrated rate equation 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determine the order of a reaction. The method of integration involves first making a </a:t>
            </a:r>
            <a:r>
              <a:rPr lang="en-US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tentative decision 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to what the order of the reaction might be.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this method we have to calculate the values of </a:t>
            </a:r>
            <a:r>
              <a:rPr lang="en-US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rate constant, </a:t>
            </a:r>
            <a:r>
              <a:rPr lang="en-US" sz="2600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lang="en-US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integrated rate equation and  from the knowledge of initial concentration,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  <a:r>
              <a:rPr lang="en-US" sz="2600" b="1" baseline="-25000" dirty="0"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and the concentration at various time intervals </a:t>
            </a:r>
            <a:r>
              <a:rPr lang="en-US" sz="2600" b="1" dirty="0">
                <a:latin typeface="Times New Roman"/>
                <a:ea typeface="Times New Roman"/>
                <a:cs typeface="Times New Roman"/>
                <a:sym typeface="Times New Roman"/>
              </a:rPr>
              <a:t>[A]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6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all the values of </a:t>
            </a:r>
            <a:r>
              <a:rPr lang="en-US" sz="2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</a:t>
            </a:r>
            <a:r>
              <a:rPr lang="en-US" sz="2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are same or nearly equal for different values of concentration to the corresponding rate equation then order can be determined.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="" xmlns:a16="http://schemas.microsoft.com/office/drawing/2014/main" id="{65951539-25A7-7481-CF74-C9931768BCB1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854973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1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92728F83-57B0-1C25-BD98-E340CA78077F}"/>
              </a:ext>
            </a:extLst>
          </p:cNvPr>
          <p:cNvSpPr txBox="1"/>
          <p:nvPr/>
        </p:nvSpPr>
        <p:spPr>
          <a:xfrm>
            <a:off x="2736092" y="114902"/>
            <a:ext cx="6845940" cy="492443"/>
          </a:xfrm>
          <a:prstGeom prst="rect">
            <a:avLst/>
          </a:prstGeom>
          <a:solidFill>
            <a:schemeClr val="tx1"/>
          </a:solidFill>
          <a:ln w="127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  <a:cs typeface="Times New Roman"/>
                <a:sym typeface="Times New Roman"/>
              </a:rPr>
              <a:t>3) Detailed</a:t>
            </a:r>
            <a:r>
              <a:rPr lang="en-US" sz="2600" b="1" dirty="0">
                <a:solidFill>
                  <a:schemeClr val="bg1"/>
                </a:solidFill>
                <a:latin typeface="Gill Sans MT" panose="020B0502020104020203" pitchFamily="34" charset="0"/>
              </a:rPr>
              <a:t> technique of each method</a:t>
            </a:r>
          </a:p>
        </p:txBody>
      </p:sp>
      <p:sp>
        <p:nvSpPr>
          <p:cNvPr id="28" name="Oval 27">
            <a:extLst>
              <a:ext uri="{FF2B5EF4-FFF2-40B4-BE49-F238E27FC236}">
                <a16:creationId xmlns="" xmlns:a16="http://schemas.microsoft.com/office/drawing/2014/main" id="{0B4CF97D-AC6E-3972-1712-5A0B4E9DC1FC}"/>
              </a:ext>
            </a:extLst>
          </p:cNvPr>
          <p:cNvSpPr/>
          <p:nvPr/>
        </p:nvSpPr>
        <p:spPr>
          <a:xfrm>
            <a:off x="355391" y="1463765"/>
            <a:ext cx="234115" cy="234115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A43C074A-908F-9827-8E2E-AABFE9F406C4}"/>
              </a:ext>
            </a:extLst>
          </p:cNvPr>
          <p:cNvSpPr txBox="1"/>
          <p:nvPr/>
        </p:nvSpPr>
        <p:spPr>
          <a:xfrm>
            <a:off x="697362" y="1362674"/>
            <a:ext cx="10562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is based on the method of integration. The linear relationship of reaction with different order is different.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="" xmlns:a16="http://schemas.microsoft.com/office/drawing/2014/main" id="{7FA00945-8DE8-320E-B308-4C93A487C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669122"/>
                  </p:ext>
                </p:extLst>
              </p:nvPr>
            </p:nvGraphicFramePr>
            <p:xfrm>
              <a:off x="529040" y="2580278"/>
              <a:ext cx="11133919" cy="35656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3188">
                      <a:extLst>
                        <a:ext uri="{9D8B030D-6E8A-4147-A177-3AD203B41FA5}">
                          <a16:colId xmlns="" xmlns:a16="http://schemas.microsoft.com/office/drawing/2014/main" val="650593754"/>
                        </a:ext>
                      </a:extLst>
                    </a:gridCol>
                    <a:gridCol w="5830731">
                      <a:extLst>
                        <a:ext uri="{9D8B030D-6E8A-4147-A177-3AD203B41FA5}">
                          <a16:colId xmlns="" xmlns:a16="http://schemas.microsoft.com/office/drawing/2014/main" val="709378123"/>
                        </a:ext>
                      </a:extLst>
                    </a:gridCol>
                  </a:tblGrid>
                  <a:tr h="55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Order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3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Linear relationship 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3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554315171"/>
                      </a:ext>
                    </a:extLst>
                  </a:tr>
                  <a:tr h="43905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[A]   vs   </a:t>
                          </a:r>
                          <a:r>
                            <a:rPr lang="en-US" sz="2400" b="1" baseline="0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t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45222137"/>
                      </a:ext>
                    </a:extLst>
                  </a:tr>
                  <a:tr h="496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𝒍𝒏</m:t>
                              </m:r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2400" b="1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[A]   vs   t  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56383022"/>
                      </a:ext>
                    </a:extLst>
                  </a:tr>
                  <a:tr h="4988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]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vs  t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228039046"/>
                      </a:ext>
                    </a:extLst>
                  </a:tr>
                  <a:tr h="45866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]2 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vs  t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607378504"/>
                      </a:ext>
                    </a:extLst>
                  </a:tr>
                  <a:tr h="4738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[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A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]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baseline="30000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n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400" b="1" baseline="30000" dirty="0" smtClean="0">
                                      <a:latin typeface="Times New Roman"/>
                                      <a:ea typeface="Times New Roman"/>
                                      <a:cs typeface="Times New Roman"/>
                                      <a:sym typeface="Times New Roman"/>
                                    </a:rPr>
                                    <m:t>−1</m:t>
                                  </m:r>
                                </m:den>
                              </m:f>
                              <m:r>
                                <a:rPr lang="en-U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</m:oMath>
                          </a14:m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vs  t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215139191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FA00945-8DE8-320E-B308-4C93A487C5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5669122"/>
                  </p:ext>
                </p:extLst>
              </p:nvPr>
            </p:nvGraphicFramePr>
            <p:xfrm>
              <a:off x="529040" y="2580278"/>
              <a:ext cx="11133919" cy="356561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03188">
                      <a:extLst>
                        <a:ext uri="{9D8B030D-6E8A-4147-A177-3AD203B41FA5}">
                          <a16:colId xmlns:a16="http://schemas.microsoft.com/office/drawing/2014/main" val="650593754"/>
                        </a:ext>
                      </a:extLst>
                    </a:gridCol>
                    <a:gridCol w="5830731">
                      <a:extLst>
                        <a:ext uri="{9D8B030D-6E8A-4147-A177-3AD203B41FA5}">
                          <a16:colId xmlns:a16="http://schemas.microsoft.com/office/drawing/2014/main" val="709378123"/>
                        </a:ext>
                      </a:extLst>
                    </a:gridCol>
                  </a:tblGrid>
                  <a:tr h="55978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Order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3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Linear relationship 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23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54315171"/>
                      </a:ext>
                    </a:extLst>
                  </a:tr>
                  <a:tr h="4876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1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[A]   vs   </a:t>
                          </a:r>
                          <a:r>
                            <a:rPr lang="en-US" sz="2400" b="1" baseline="0" dirty="0">
                              <a:latin typeface="Times New Roman"/>
                              <a:ea typeface="Times New Roman"/>
                              <a:cs typeface="Times New Roman"/>
                              <a:sym typeface="Times New Roman"/>
                            </a:rPr>
                            <a:t>t</a:t>
                          </a:r>
                          <a:endParaRPr lang="en-US" sz="24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222137"/>
                      </a:ext>
                    </a:extLst>
                  </a:tr>
                  <a:tr h="49694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327" t="-213415" r="-418" b="-4170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383022"/>
                      </a:ext>
                    </a:extLst>
                  </a:tr>
                  <a:tr h="673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327" t="-231532" r="-418" b="-2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28039046"/>
                      </a:ext>
                    </a:extLst>
                  </a:tr>
                  <a:tr h="673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327" t="-334545" r="-418" b="-1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7378504"/>
                      </a:ext>
                    </a:extLst>
                  </a:tr>
                  <a:tr h="67373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600" b="1" dirty="0">
                              <a:solidFill>
                                <a:schemeClr val="tx1"/>
                              </a:solidFill>
                            </a:rPr>
                            <a:t>n</a:t>
                          </a:r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B050">
                            <a:alpha val="1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327" t="-430631" r="-418" b="-90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139191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: Rounded Corners 8">
            <a:extLst>
              <a:ext uri="{FF2B5EF4-FFF2-40B4-BE49-F238E27FC236}">
                <a16:creationId xmlns="" xmlns:a16="http://schemas.microsoft.com/office/drawing/2014/main" id="{D025D122-464E-C31B-6B56-481900F25AA0}"/>
              </a:ext>
            </a:extLst>
          </p:cNvPr>
          <p:cNvSpPr/>
          <p:nvPr/>
        </p:nvSpPr>
        <p:spPr>
          <a:xfrm>
            <a:off x="11506133" y="6315846"/>
            <a:ext cx="638375" cy="495316"/>
          </a:xfrm>
          <a:prstGeom prst="roundRect">
            <a:avLst>
              <a:gd name="adj" fmla="val 34728"/>
            </a:avLst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300" b="1" dirty="0">
                <a:solidFill>
                  <a:srgbClr val="FFFF00"/>
                </a:solidFill>
                <a:latin typeface="Algerian" panose="04020705040A02060702" pitchFamily="82" charset="0"/>
              </a:rPr>
              <a:t>10</a:t>
            </a:r>
          </a:p>
        </p:txBody>
      </p:sp>
      <p:sp>
        <p:nvSpPr>
          <p:cNvPr id="8" name="Rectangle: Top Corners Rounded 3">
            <a:extLst>
              <a:ext uri="{FF2B5EF4-FFF2-40B4-BE49-F238E27FC236}">
                <a16:creationId xmlns="" xmlns:a16="http://schemas.microsoft.com/office/drawing/2014/main" id="{9757F5AA-550D-61E6-0660-C0D75B00FCF4}"/>
              </a:ext>
            </a:extLst>
          </p:cNvPr>
          <p:cNvSpPr/>
          <p:nvPr/>
        </p:nvSpPr>
        <p:spPr>
          <a:xfrm>
            <a:off x="3811718" y="607345"/>
            <a:ext cx="4523238" cy="523220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FF0000">
              <a:alpha val="1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Method of integration</a:t>
            </a:r>
          </a:p>
        </p:txBody>
      </p:sp>
    </p:spTree>
    <p:extLst>
      <p:ext uri="{BB962C8B-B14F-4D97-AF65-F5344CB8AC3E}">
        <p14:creationId xmlns:p14="http://schemas.microsoft.com/office/powerpoint/2010/main" val="31240096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56A499-1E49-4AE9-BAAA-7309C270F651}">
  <we:reference id="wa104379279" version="2.1.0.0" store="en-US" storeType="OMEX"/>
  <we:alternateReferences>
    <we:reference id="wa104379279" version="2.1.0.0" store="WA10437927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5161</TotalTime>
  <Words>1666</Words>
  <Application>Microsoft Office PowerPoint</Application>
  <PresentationFormat>Custom</PresentationFormat>
  <Paragraphs>229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43</cp:revision>
  <dcterms:created xsi:type="dcterms:W3CDTF">2023-12-27T08:18:59Z</dcterms:created>
  <dcterms:modified xsi:type="dcterms:W3CDTF">2024-02-11T14:26:05Z</dcterms:modified>
</cp:coreProperties>
</file>