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lay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FlN57DsjUPVT6xCygqcqsxCNY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lay-bold.fntdata"/><Relationship Id="rId6" Type="http://schemas.openxmlformats.org/officeDocument/2006/relationships/slide" Target="slides/slide2.xml"/><Relationship Id="rId18" Type="http://schemas.openxmlformats.org/officeDocument/2006/relationships/font" Target="fonts/Pl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f7c763e79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f7c763e7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f7c763e79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f7c763e7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f7c763e79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f7c763e7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f7c763e79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f7c763e7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f7c763e79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f7c763e7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f7c763e7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f7c763e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f7c763e7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f7c763e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SG"/>
              <a:t>UI </a:t>
            </a:r>
            <a:r>
              <a:rPr lang="en-SG"/>
              <a:t>Storyboard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f7c763e79_0_66"/>
          <p:cNvSpPr/>
          <p:nvPr/>
        </p:nvSpPr>
        <p:spPr>
          <a:xfrm>
            <a:off x="2562675" y="725700"/>
            <a:ext cx="8084700" cy="5442900"/>
          </a:xfrm>
          <a:prstGeom prst="roundRect">
            <a:avLst>
              <a:gd fmla="val 279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6f7c763e79_0_66"/>
          <p:cNvSpPr/>
          <p:nvPr/>
        </p:nvSpPr>
        <p:spPr>
          <a:xfrm>
            <a:off x="3506400" y="984700"/>
            <a:ext cx="6259200" cy="3803700"/>
          </a:xfrm>
          <a:prstGeom prst="roundRect">
            <a:avLst>
              <a:gd fmla="val 279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6f7c763e79_0_66"/>
          <p:cNvSpPr txBox="1"/>
          <p:nvPr/>
        </p:nvSpPr>
        <p:spPr>
          <a:xfrm>
            <a:off x="3662600" y="1551700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Job position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g26f7c763e79_0_66"/>
          <p:cNvSpPr/>
          <p:nvPr/>
        </p:nvSpPr>
        <p:spPr>
          <a:xfrm>
            <a:off x="387850" y="2333650"/>
            <a:ext cx="2591700" cy="1138800"/>
          </a:xfrm>
          <a:prstGeom prst="roundRect">
            <a:avLst>
              <a:gd fmla="val 27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4</a:t>
            </a:r>
            <a:r>
              <a:rPr lang="en-SG">
                <a:solidFill>
                  <a:srgbClr val="FF0000"/>
                </a:solidFill>
              </a:rPr>
              <a:t>) User to key in or select job preferences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61" name="Google Shape;161;g26f7c763e79_0_66"/>
          <p:cNvCxnSpPr/>
          <p:nvPr/>
        </p:nvCxnSpPr>
        <p:spPr>
          <a:xfrm flipH="1" rot="10800000">
            <a:off x="3004925" y="2901100"/>
            <a:ext cx="476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g26f7c763e79_0_66"/>
          <p:cNvSpPr/>
          <p:nvPr/>
        </p:nvSpPr>
        <p:spPr>
          <a:xfrm>
            <a:off x="3554200" y="4289425"/>
            <a:ext cx="1734900" cy="43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Submit</a:t>
            </a:r>
            <a:endParaRPr/>
          </a:p>
        </p:txBody>
      </p:sp>
      <p:sp>
        <p:nvSpPr>
          <p:cNvPr id="163" name="Google Shape;163;g26f7c763e79_0_66"/>
          <p:cNvSpPr txBox="1"/>
          <p:nvPr/>
        </p:nvSpPr>
        <p:spPr>
          <a:xfrm>
            <a:off x="3554200" y="1111250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</a:rPr>
              <a:t>Job Preference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64" name="Google Shape;164;g26f7c763e79_0_66"/>
          <p:cNvCxnSpPr/>
          <p:nvPr/>
        </p:nvCxnSpPr>
        <p:spPr>
          <a:xfrm>
            <a:off x="3662600" y="1494975"/>
            <a:ext cx="5919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g26f7c763e79_0_66"/>
          <p:cNvSpPr txBox="1"/>
          <p:nvPr/>
        </p:nvSpPr>
        <p:spPr>
          <a:xfrm>
            <a:off x="3662600" y="1875425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Desired location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g26f7c763e79_0_66"/>
          <p:cNvSpPr txBox="1"/>
          <p:nvPr/>
        </p:nvSpPr>
        <p:spPr>
          <a:xfrm>
            <a:off x="3662600" y="2212925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Desired Employment Type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g26f7c763e79_0_66"/>
          <p:cNvSpPr txBox="1"/>
          <p:nvPr/>
        </p:nvSpPr>
        <p:spPr>
          <a:xfrm>
            <a:off x="3662600" y="2575163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Desired Seniority Level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g26f7c763e79_0_66"/>
          <p:cNvSpPr txBox="1"/>
          <p:nvPr/>
        </p:nvSpPr>
        <p:spPr>
          <a:xfrm>
            <a:off x="3662600" y="2952425"/>
            <a:ext cx="424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Required Job Experience (no. of years)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g26f7c763e79_0_66"/>
          <p:cNvSpPr txBox="1"/>
          <p:nvPr/>
        </p:nvSpPr>
        <p:spPr>
          <a:xfrm>
            <a:off x="3662600" y="3331888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Desired Aspect(s)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g26f7c763e79_0_66"/>
          <p:cNvSpPr txBox="1"/>
          <p:nvPr/>
        </p:nvSpPr>
        <p:spPr>
          <a:xfrm>
            <a:off x="3662600" y="3681750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Minimum Salary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1" name="Google Shape;171;g26f7c763e79_0_66"/>
          <p:cNvCxnSpPr>
            <a:stCxn id="172" idx="3"/>
            <a:endCxn id="162" idx="1"/>
          </p:cNvCxnSpPr>
          <p:nvPr/>
        </p:nvCxnSpPr>
        <p:spPr>
          <a:xfrm>
            <a:off x="2979550" y="4504825"/>
            <a:ext cx="57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g26f7c763e79_0_66"/>
          <p:cNvSpPr/>
          <p:nvPr/>
        </p:nvSpPr>
        <p:spPr>
          <a:xfrm>
            <a:off x="387850" y="3935425"/>
            <a:ext cx="2591700" cy="1138800"/>
          </a:xfrm>
          <a:prstGeom prst="roundRect">
            <a:avLst>
              <a:gd fmla="val 27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5</a:t>
            </a:r>
            <a:r>
              <a:rPr lang="en-SG">
                <a:solidFill>
                  <a:srgbClr val="FF0000"/>
                </a:solidFill>
              </a:rPr>
              <a:t>) Click on submit after filling in the job preferences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3" name="Google Shape;173;g26f7c763e79_0_66"/>
          <p:cNvSpPr txBox="1"/>
          <p:nvPr>
            <p:ph type="title"/>
          </p:nvPr>
        </p:nvSpPr>
        <p:spPr>
          <a:xfrm>
            <a:off x="838200" y="-290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/>
              <a:t>User Preference page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f7c763e79_0_110"/>
          <p:cNvSpPr/>
          <p:nvPr/>
        </p:nvSpPr>
        <p:spPr>
          <a:xfrm>
            <a:off x="2562675" y="725700"/>
            <a:ext cx="8084700" cy="5442900"/>
          </a:xfrm>
          <a:prstGeom prst="roundRect">
            <a:avLst>
              <a:gd fmla="val 279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6f7c763e79_0_110"/>
          <p:cNvSpPr/>
          <p:nvPr/>
        </p:nvSpPr>
        <p:spPr>
          <a:xfrm>
            <a:off x="3506400" y="984700"/>
            <a:ext cx="6259200" cy="3803700"/>
          </a:xfrm>
          <a:prstGeom prst="roundRect">
            <a:avLst>
              <a:gd fmla="val 279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6f7c763e79_0_110"/>
          <p:cNvSpPr txBox="1"/>
          <p:nvPr/>
        </p:nvSpPr>
        <p:spPr>
          <a:xfrm>
            <a:off x="3662600" y="1551700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Job position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g26f7c763e79_0_110"/>
          <p:cNvSpPr/>
          <p:nvPr/>
        </p:nvSpPr>
        <p:spPr>
          <a:xfrm>
            <a:off x="3554200" y="4289425"/>
            <a:ext cx="1734900" cy="43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Submit</a:t>
            </a:r>
            <a:endParaRPr/>
          </a:p>
        </p:txBody>
      </p:sp>
      <p:sp>
        <p:nvSpPr>
          <p:cNvPr id="182" name="Google Shape;182;g26f7c763e79_0_110"/>
          <p:cNvSpPr txBox="1"/>
          <p:nvPr/>
        </p:nvSpPr>
        <p:spPr>
          <a:xfrm>
            <a:off x="3554200" y="1111250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</a:rPr>
              <a:t>Job Preference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83" name="Google Shape;183;g26f7c763e79_0_110"/>
          <p:cNvCxnSpPr/>
          <p:nvPr/>
        </p:nvCxnSpPr>
        <p:spPr>
          <a:xfrm>
            <a:off x="3662600" y="1494975"/>
            <a:ext cx="5919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g26f7c763e79_0_110"/>
          <p:cNvSpPr txBox="1"/>
          <p:nvPr/>
        </p:nvSpPr>
        <p:spPr>
          <a:xfrm>
            <a:off x="3662600" y="1875425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Desired location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g26f7c763e79_0_110"/>
          <p:cNvSpPr txBox="1"/>
          <p:nvPr/>
        </p:nvSpPr>
        <p:spPr>
          <a:xfrm>
            <a:off x="3662600" y="2212925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Desired Employment Type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g26f7c763e79_0_110"/>
          <p:cNvSpPr txBox="1"/>
          <p:nvPr/>
        </p:nvSpPr>
        <p:spPr>
          <a:xfrm>
            <a:off x="3662600" y="2575163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Desired Seniority Level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g26f7c763e79_0_110"/>
          <p:cNvSpPr txBox="1"/>
          <p:nvPr/>
        </p:nvSpPr>
        <p:spPr>
          <a:xfrm>
            <a:off x="3662600" y="2952425"/>
            <a:ext cx="424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Required Job Experience (no. of years)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g26f7c763e79_0_110"/>
          <p:cNvSpPr txBox="1"/>
          <p:nvPr/>
        </p:nvSpPr>
        <p:spPr>
          <a:xfrm>
            <a:off x="3662600" y="3331888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Desired Aspect(s)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g26f7c763e79_0_110"/>
          <p:cNvSpPr txBox="1"/>
          <p:nvPr/>
        </p:nvSpPr>
        <p:spPr>
          <a:xfrm>
            <a:off x="3662600" y="3681750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dk1"/>
                </a:solidFill>
              </a:rPr>
              <a:t>Minimum Salary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g26f7c763e79_0_110"/>
          <p:cNvSpPr txBox="1"/>
          <p:nvPr>
            <p:ph type="title"/>
          </p:nvPr>
        </p:nvSpPr>
        <p:spPr>
          <a:xfrm>
            <a:off x="838200" y="-290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/>
              <a:t>User Preference page</a:t>
            </a:r>
            <a:endParaRPr/>
          </a:p>
        </p:txBody>
      </p:sp>
      <p:sp>
        <p:nvSpPr>
          <p:cNvPr id="191" name="Google Shape;191;g26f7c763e79_0_110"/>
          <p:cNvSpPr/>
          <p:nvPr/>
        </p:nvSpPr>
        <p:spPr>
          <a:xfrm>
            <a:off x="3506400" y="4897100"/>
            <a:ext cx="6259200" cy="430800"/>
          </a:xfrm>
          <a:prstGeom prst="roundRect">
            <a:avLst>
              <a:gd fmla="val 178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Job 1</a:t>
            </a:r>
            <a:endParaRPr/>
          </a:p>
        </p:txBody>
      </p:sp>
      <p:sp>
        <p:nvSpPr>
          <p:cNvPr id="192" name="Google Shape;192;g26f7c763e79_0_110"/>
          <p:cNvSpPr/>
          <p:nvPr/>
        </p:nvSpPr>
        <p:spPr>
          <a:xfrm>
            <a:off x="3506400" y="5626425"/>
            <a:ext cx="6259200" cy="430800"/>
          </a:xfrm>
          <a:prstGeom prst="roundRect">
            <a:avLst>
              <a:gd fmla="val 178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Job 5</a:t>
            </a:r>
            <a:endParaRPr/>
          </a:p>
        </p:txBody>
      </p:sp>
      <p:sp>
        <p:nvSpPr>
          <p:cNvPr id="193" name="Google Shape;193;g26f7c763e79_0_110"/>
          <p:cNvSpPr txBox="1"/>
          <p:nvPr/>
        </p:nvSpPr>
        <p:spPr>
          <a:xfrm rot="5400000">
            <a:off x="6588150" y="5470900"/>
            <a:ext cx="5898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>
                <a:solidFill>
                  <a:schemeClr val="dk1"/>
                </a:solidFill>
              </a:rPr>
              <a:t>..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4" name="Google Shape;194;g26f7c763e79_0_110"/>
          <p:cNvSpPr/>
          <p:nvPr/>
        </p:nvSpPr>
        <p:spPr>
          <a:xfrm>
            <a:off x="410525" y="4897100"/>
            <a:ext cx="2591700" cy="1138800"/>
          </a:xfrm>
          <a:prstGeom prst="roundRect">
            <a:avLst>
              <a:gd fmla="val 27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6</a:t>
            </a:r>
            <a:r>
              <a:rPr lang="en-SG">
                <a:solidFill>
                  <a:srgbClr val="FF0000"/>
                </a:solidFill>
              </a:rPr>
              <a:t>) Click on one of the jobs to proceed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f7c763e79_0_134"/>
          <p:cNvSpPr/>
          <p:nvPr/>
        </p:nvSpPr>
        <p:spPr>
          <a:xfrm>
            <a:off x="2562675" y="725700"/>
            <a:ext cx="8084700" cy="5442900"/>
          </a:xfrm>
          <a:prstGeom prst="roundRect">
            <a:avLst>
              <a:gd fmla="val 279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6f7c763e79_0_134"/>
          <p:cNvSpPr/>
          <p:nvPr/>
        </p:nvSpPr>
        <p:spPr>
          <a:xfrm>
            <a:off x="3554200" y="3803550"/>
            <a:ext cx="1734900" cy="43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I am ready!</a:t>
            </a:r>
            <a:endParaRPr/>
          </a:p>
        </p:txBody>
      </p:sp>
      <p:sp>
        <p:nvSpPr>
          <p:cNvPr id="201" name="Google Shape;201;g26f7c763e79_0_134"/>
          <p:cNvSpPr txBox="1"/>
          <p:nvPr>
            <p:ph type="title"/>
          </p:nvPr>
        </p:nvSpPr>
        <p:spPr>
          <a:xfrm>
            <a:off x="838200" y="-743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/>
              <a:t>Cover Letter Generator, Resume Generator, Learning Resources </a:t>
            </a:r>
            <a:r>
              <a:rPr lang="en-SG"/>
              <a:t>page</a:t>
            </a:r>
            <a:endParaRPr/>
          </a:p>
        </p:txBody>
      </p:sp>
      <p:sp>
        <p:nvSpPr>
          <p:cNvPr id="202" name="Google Shape;202;g26f7c763e79_0_134"/>
          <p:cNvSpPr/>
          <p:nvPr/>
        </p:nvSpPr>
        <p:spPr>
          <a:xfrm>
            <a:off x="3554200" y="1542050"/>
            <a:ext cx="6259200" cy="430800"/>
          </a:xfrm>
          <a:prstGeom prst="roundRect">
            <a:avLst>
              <a:gd fmla="val 178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Cover Letter Generator</a:t>
            </a:r>
            <a:endParaRPr/>
          </a:p>
        </p:txBody>
      </p:sp>
      <p:sp>
        <p:nvSpPr>
          <p:cNvPr id="203" name="Google Shape;203;g26f7c763e79_0_134"/>
          <p:cNvSpPr/>
          <p:nvPr/>
        </p:nvSpPr>
        <p:spPr>
          <a:xfrm>
            <a:off x="3554200" y="2071525"/>
            <a:ext cx="6259200" cy="430800"/>
          </a:xfrm>
          <a:prstGeom prst="roundRect">
            <a:avLst>
              <a:gd fmla="val 178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Resume Generator</a:t>
            </a:r>
            <a:endParaRPr/>
          </a:p>
        </p:txBody>
      </p:sp>
      <p:sp>
        <p:nvSpPr>
          <p:cNvPr id="204" name="Google Shape;204;g26f7c763e79_0_134"/>
          <p:cNvSpPr/>
          <p:nvPr/>
        </p:nvSpPr>
        <p:spPr>
          <a:xfrm>
            <a:off x="365175" y="959800"/>
            <a:ext cx="2591700" cy="784800"/>
          </a:xfrm>
          <a:prstGeom prst="roundRect">
            <a:avLst>
              <a:gd fmla="val 27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7</a:t>
            </a:r>
            <a:r>
              <a:rPr lang="en-SG">
                <a:solidFill>
                  <a:srgbClr val="FF0000"/>
                </a:solidFill>
              </a:rPr>
              <a:t>) Click on cover letter generator to generate and download cover letter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5" name="Google Shape;205;g26f7c763e79_0_134"/>
          <p:cNvSpPr txBox="1"/>
          <p:nvPr/>
        </p:nvSpPr>
        <p:spPr>
          <a:xfrm>
            <a:off x="3554200" y="1111250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</a:rPr>
              <a:t>Career Learning Hub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6" name="Google Shape;206;g26f7c763e79_0_134"/>
          <p:cNvSpPr/>
          <p:nvPr/>
        </p:nvSpPr>
        <p:spPr>
          <a:xfrm>
            <a:off x="3554200" y="2601000"/>
            <a:ext cx="6259200" cy="430800"/>
          </a:xfrm>
          <a:prstGeom prst="roundRect">
            <a:avLst>
              <a:gd fmla="val 178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Learning Resources</a:t>
            </a:r>
            <a:endParaRPr/>
          </a:p>
        </p:txBody>
      </p:sp>
      <p:sp>
        <p:nvSpPr>
          <p:cNvPr id="207" name="Google Shape;207;g26f7c763e79_0_134"/>
          <p:cNvSpPr txBox="1"/>
          <p:nvPr/>
        </p:nvSpPr>
        <p:spPr>
          <a:xfrm>
            <a:off x="3554200" y="3372750"/>
            <a:ext cx="5086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</a:rPr>
              <a:t>Ready to start practicing for your interview?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8" name="Google Shape;208;g26f7c763e79_0_134"/>
          <p:cNvSpPr/>
          <p:nvPr/>
        </p:nvSpPr>
        <p:spPr>
          <a:xfrm>
            <a:off x="365175" y="1894550"/>
            <a:ext cx="2591700" cy="784800"/>
          </a:xfrm>
          <a:prstGeom prst="roundRect">
            <a:avLst>
              <a:gd fmla="val 27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8</a:t>
            </a:r>
            <a:r>
              <a:rPr lang="en-SG">
                <a:solidFill>
                  <a:srgbClr val="FF0000"/>
                </a:solidFill>
              </a:rPr>
              <a:t>) Click on resume generator to generate and download resume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g26f7c763e79_0_134"/>
          <p:cNvSpPr/>
          <p:nvPr/>
        </p:nvSpPr>
        <p:spPr>
          <a:xfrm>
            <a:off x="365175" y="2816400"/>
            <a:ext cx="2591700" cy="911100"/>
          </a:xfrm>
          <a:prstGeom prst="roundRect">
            <a:avLst>
              <a:gd fmla="val 27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9</a:t>
            </a:r>
            <a:r>
              <a:rPr lang="en-SG">
                <a:solidFill>
                  <a:srgbClr val="FF0000"/>
                </a:solidFill>
              </a:rPr>
              <a:t>) Click on learning resource generator to generate and download learning resource document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10" name="Google Shape;210;g26f7c763e79_0_134"/>
          <p:cNvCxnSpPr>
            <a:stCxn id="204" idx="3"/>
            <a:endCxn id="202" idx="1"/>
          </p:cNvCxnSpPr>
          <p:nvPr/>
        </p:nvCxnSpPr>
        <p:spPr>
          <a:xfrm>
            <a:off x="2956875" y="1352200"/>
            <a:ext cx="597300" cy="4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g26f7c763e79_0_134"/>
          <p:cNvCxnSpPr>
            <a:stCxn id="208" idx="3"/>
            <a:endCxn id="203" idx="1"/>
          </p:cNvCxnSpPr>
          <p:nvPr/>
        </p:nvCxnSpPr>
        <p:spPr>
          <a:xfrm>
            <a:off x="2956875" y="2286950"/>
            <a:ext cx="59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g26f7c763e79_0_134"/>
          <p:cNvCxnSpPr>
            <a:stCxn id="209" idx="3"/>
            <a:endCxn id="206" idx="1"/>
          </p:cNvCxnSpPr>
          <p:nvPr/>
        </p:nvCxnSpPr>
        <p:spPr>
          <a:xfrm flipH="1" rot="10800000">
            <a:off x="2956875" y="2816250"/>
            <a:ext cx="5973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g26f7c763e79_0_134"/>
          <p:cNvSpPr/>
          <p:nvPr/>
        </p:nvSpPr>
        <p:spPr>
          <a:xfrm>
            <a:off x="365175" y="4082850"/>
            <a:ext cx="2591700" cy="911100"/>
          </a:xfrm>
          <a:prstGeom prst="roundRect">
            <a:avLst>
              <a:gd fmla="val 27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10</a:t>
            </a:r>
            <a:r>
              <a:rPr lang="en-SG">
                <a:solidFill>
                  <a:srgbClr val="FF0000"/>
                </a:solidFill>
              </a:rPr>
              <a:t>) Click on “I am ready!” button to start mock interview with behavioural interview chatbot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14" name="Google Shape;214;g26f7c763e79_0_134"/>
          <p:cNvCxnSpPr>
            <a:stCxn id="213" idx="3"/>
            <a:endCxn id="200" idx="1"/>
          </p:cNvCxnSpPr>
          <p:nvPr/>
        </p:nvCxnSpPr>
        <p:spPr>
          <a:xfrm flipH="1" rot="10800000">
            <a:off x="2956875" y="4019100"/>
            <a:ext cx="597300" cy="5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f7c763e79_0_171"/>
          <p:cNvSpPr/>
          <p:nvPr/>
        </p:nvSpPr>
        <p:spPr>
          <a:xfrm>
            <a:off x="5386650" y="1545300"/>
            <a:ext cx="3537900" cy="4135800"/>
          </a:xfrm>
          <a:prstGeom prst="roundRect">
            <a:avLst>
              <a:gd fmla="val 279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6f7c763e79_0_171"/>
          <p:cNvSpPr/>
          <p:nvPr/>
        </p:nvSpPr>
        <p:spPr>
          <a:xfrm>
            <a:off x="1191075" y="725700"/>
            <a:ext cx="8084700" cy="5442900"/>
          </a:xfrm>
          <a:prstGeom prst="roundRect">
            <a:avLst>
              <a:gd fmla="val 279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6f7c763e79_0_171"/>
          <p:cNvSpPr/>
          <p:nvPr/>
        </p:nvSpPr>
        <p:spPr>
          <a:xfrm>
            <a:off x="5539050" y="2669625"/>
            <a:ext cx="1734900" cy="43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Submit</a:t>
            </a:r>
            <a:endParaRPr/>
          </a:p>
        </p:txBody>
      </p:sp>
      <p:sp>
        <p:nvSpPr>
          <p:cNvPr id="222" name="Google Shape;222;g26f7c763e79_0_171"/>
          <p:cNvSpPr txBox="1"/>
          <p:nvPr>
            <p:ph type="title"/>
          </p:nvPr>
        </p:nvSpPr>
        <p:spPr>
          <a:xfrm>
            <a:off x="838200" y="-362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/>
              <a:t>Behavioural Interview Chatbot</a:t>
            </a:r>
            <a:r>
              <a:rPr lang="en-SG"/>
              <a:t> page</a:t>
            </a:r>
            <a:endParaRPr/>
          </a:p>
        </p:txBody>
      </p:sp>
      <p:sp>
        <p:nvSpPr>
          <p:cNvPr id="223" name="Google Shape;223;g26f7c763e79_0_171"/>
          <p:cNvSpPr txBox="1"/>
          <p:nvPr/>
        </p:nvSpPr>
        <p:spPr>
          <a:xfrm>
            <a:off x="2182600" y="1111250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</a:rPr>
              <a:t>Interview Chatbot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4" name="Google Shape;224;g26f7c763e79_0_171"/>
          <p:cNvSpPr/>
          <p:nvPr/>
        </p:nvSpPr>
        <p:spPr>
          <a:xfrm>
            <a:off x="1594800" y="1545300"/>
            <a:ext cx="3667200" cy="4135800"/>
          </a:xfrm>
          <a:prstGeom prst="roundRect">
            <a:avLst>
              <a:gd fmla="val 279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List of possible behavioural interview questions</a:t>
            </a:r>
            <a:endParaRPr/>
          </a:p>
        </p:txBody>
      </p:sp>
      <p:sp>
        <p:nvSpPr>
          <p:cNvPr id="225" name="Google Shape;225;g26f7c763e79_0_171"/>
          <p:cNvSpPr/>
          <p:nvPr/>
        </p:nvSpPr>
        <p:spPr>
          <a:xfrm>
            <a:off x="5539050" y="1697700"/>
            <a:ext cx="3192600" cy="842400"/>
          </a:xfrm>
          <a:prstGeom prst="roundRect">
            <a:avLst>
              <a:gd fmla="val 279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Current response</a:t>
            </a:r>
            <a:endParaRPr/>
          </a:p>
        </p:txBody>
      </p:sp>
      <p:sp>
        <p:nvSpPr>
          <p:cNvPr id="226" name="Google Shape;226;g26f7c763e79_0_171"/>
          <p:cNvSpPr/>
          <p:nvPr/>
        </p:nvSpPr>
        <p:spPr>
          <a:xfrm>
            <a:off x="5559300" y="3229950"/>
            <a:ext cx="3192600" cy="2269500"/>
          </a:xfrm>
          <a:prstGeom prst="roundRect">
            <a:avLst>
              <a:gd fmla="val 279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Past </a:t>
            </a:r>
            <a:r>
              <a:rPr lang="en-SG"/>
              <a:t>responses and feedback from chatbot</a:t>
            </a:r>
            <a:endParaRPr/>
          </a:p>
        </p:txBody>
      </p:sp>
      <p:cxnSp>
        <p:nvCxnSpPr>
          <p:cNvPr id="227" name="Google Shape;227;g26f7c763e79_0_171"/>
          <p:cNvCxnSpPr>
            <a:stCxn id="228" idx="1"/>
            <a:endCxn id="225" idx="3"/>
          </p:cNvCxnSpPr>
          <p:nvPr/>
        </p:nvCxnSpPr>
        <p:spPr>
          <a:xfrm rot="10800000">
            <a:off x="8731725" y="2118900"/>
            <a:ext cx="4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g26f7c763e79_0_171"/>
          <p:cNvSpPr/>
          <p:nvPr/>
        </p:nvSpPr>
        <p:spPr>
          <a:xfrm>
            <a:off x="9151425" y="1663350"/>
            <a:ext cx="2591700" cy="911100"/>
          </a:xfrm>
          <a:prstGeom prst="roundRect">
            <a:avLst>
              <a:gd fmla="val 27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11) User to fill in possible reply to the interview questions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9" name="Google Shape;229;g26f7c763e79_0_171"/>
          <p:cNvSpPr/>
          <p:nvPr/>
        </p:nvSpPr>
        <p:spPr>
          <a:xfrm>
            <a:off x="9151425" y="2722875"/>
            <a:ext cx="2591700" cy="911100"/>
          </a:xfrm>
          <a:prstGeom prst="roundRect">
            <a:avLst>
              <a:gd fmla="val 27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12) Click on the submit button to receive feedback from the chatbot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30" name="Google Shape;230;g26f7c763e79_0_171"/>
          <p:cNvCxnSpPr>
            <a:stCxn id="229" idx="1"/>
            <a:endCxn id="221" idx="3"/>
          </p:cNvCxnSpPr>
          <p:nvPr/>
        </p:nvCxnSpPr>
        <p:spPr>
          <a:xfrm rot="10800000">
            <a:off x="7274025" y="2885025"/>
            <a:ext cx="18774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/>
              <a:t>Main page</a:t>
            </a:r>
            <a:endParaRPr/>
          </a:p>
        </p:txBody>
      </p:sp>
      <p:pic>
        <p:nvPicPr>
          <p:cNvPr id="90" name="Google Shape;9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25" y="1690688"/>
            <a:ext cx="930592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/>
              <a:t>Main page</a:t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5" y="1461500"/>
            <a:ext cx="11774425" cy="51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/>
              <a:t>Job recommendation page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64" y="1878425"/>
            <a:ext cx="11853482" cy="4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/>
          <p:nvPr/>
        </p:nvSpPr>
        <p:spPr>
          <a:xfrm>
            <a:off x="9347210" y="5762302"/>
            <a:ext cx="2844900" cy="53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Learning page</a:t>
            </a:r>
            <a:endParaRPr/>
          </a:p>
        </p:txBody>
      </p:sp>
      <p:cxnSp>
        <p:nvCxnSpPr>
          <p:cNvPr id="104" name="Google Shape;104;p4"/>
          <p:cNvCxnSpPr>
            <a:endCxn id="103" idx="0"/>
          </p:cNvCxnSpPr>
          <p:nvPr/>
        </p:nvCxnSpPr>
        <p:spPr>
          <a:xfrm flipH="1">
            <a:off x="10769660" y="3556102"/>
            <a:ext cx="4200" cy="220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05" name="Google Shape;105;p4"/>
          <p:cNvSpPr/>
          <p:nvPr/>
        </p:nvSpPr>
        <p:spPr>
          <a:xfrm rot="10800000">
            <a:off x="3262904" y="2377375"/>
            <a:ext cx="416700" cy="41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85598" y="2316475"/>
            <a:ext cx="1926900" cy="53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 button</a:t>
            </a:r>
            <a:endParaRPr/>
          </a:p>
        </p:txBody>
      </p:sp>
      <p:cxnSp>
        <p:nvCxnSpPr>
          <p:cNvPr id="107" name="Google Shape;107;p4"/>
          <p:cNvCxnSpPr>
            <a:stCxn id="106" idx="3"/>
            <a:endCxn id="105" idx="3"/>
          </p:cNvCxnSpPr>
          <p:nvPr/>
        </p:nvCxnSpPr>
        <p:spPr>
          <a:xfrm>
            <a:off x="2212498" y="2585725"/>
            <a:ext cx="1050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5595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/>
              <a:t>Learning page</a:t>
            </a:r>
            <a:endParaRPr/>
          </a:p>
        </p:txBody>
      </p:sp>
      <p:cxnSp>
        <p:nvCxnSpPr>
          <p:cNvPr id="113" name="Google Shape;113;p5"/>
          <p:cNvCxnSpPr>
            <a:stCxn id="114" idx="0"/>
            <a:endCxn id="114" idx="0"/>
          </p:cNvCxnSpPr>
          <p:nvPr/>
        </p:nvCxnSpPr>
        <p:spPr>
          <a:xfrm>
            <a:off x="2527285" y="6319508"/>
            <a:ext cx="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pic>
        <p:nvPicPr>
          <p:cNvPr id="115" name="Google Shape;11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092" y="1700752"/>
            <a:ext cx="10293834" cy="48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 rot="10800000">
            <a:off x="2192910" y="2303115"/>
            <a:ext cx="416700" cy="41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5595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/>
              <a:t>Interview </a:t>
            </a:r>
            <a:r>
              <a:rPr lang="en-SG"/>
              <a:t>chatbot</a:t>
            </a:r>
            <a:r>
              <a:rPr lang="en-SG"/>
              <a:t> page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6502" y="1885092"/>
            <a:ext cx="6998995" cy="416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 rot="10800000">
            <a:off x="3322320" y="2346960"/>
            <a:ext cx="416559" cy="416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f7c763e79_0_9"/>
          <p:cNvSpPr/>
          <p:nvPr/>
        </p:nvSpPr>
        <p:spPr>
          <a:xfrm>
            <a:off x="2236650" y="2576650"/>
            <a:ext cx="748500" cy="22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6f7c763e79_0_9"/>
          <p:cNvSpPr/>
          <p:nvPr/>
        </p:nvSpPr>
        <p:spPr>
          <a:xfrm>
            <a:off x="4574725" y="2465600"/>
            <a:ext cx="4363500" cy="22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g26f7c763e7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525" y="725700"/>
            <a:ext cx="97791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6f7c763e79_0_9"/>
          <p:cNvSpPr txBox="1"/>
          <p:nvPr>
            <p:ph type="title"/>
          </p:nvPr>
        </p:nvSpPr>
        <p:spPr>
          <a:xfrm>
            <a:off x="838200" y="-269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/>
              <a:t>Main page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f7c763e79_0_18"/>
          <p:cNvSpPr/>
          <p:nvPr/>
        </p:nvSpPr>
        <p:spPr>
          <a:xfrm>
            <a:off x="2562675" y="725700"/>
            <a:ext cx="8084700" cy="5442900"/>
          </a:xfrm>
          <a:prstGeom prst="roundRect">
            <a:avLst>
              <a:gd fmla="val 279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6f7c763e79_0_18"/>
          <p:cNvSpPr/>
          <p:nvPr/>
        </p:nvSpPr>
        <p:spPr>
          <a:xfrm>
            <a:off x="5737675" y="1802950"/>
            <a:ext cx="1734900" cy="43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upload resume</a:t>
            </a:r>
            <a:endParaRPr/>
          </a:p>
        </p:txBody>
      </p:sp>
      <p:sp>
        <p:nvSpPr>
          <p:cNvPr id="142" name="Google Shape;142;g26f7c763e79_0_18"/>
          <p:cNvSpPr/>
          <p:nvPr/>
        </p:nvSpPr>
        <p:spPr>
          <a:xfrm>
            <a:off x="3905700" y="1105650"/>
            <a:ext cx="5460600" cy="430800"/>
          </a:xfrm>
          <a:prstGeom prst="roundRect">
            <a:avLst>
              <a:gd fmla="val 19899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/>
              <a:t>One Stop Shop</a:t>
            </a:r>
            <a:endParaRPr sz="1800"/>
          </a:p>
        </p:txBody>
      </p:sp>
      <p:sp>
        <p:nvSpPr>
          <p:cNvPr id="143" name="Google Shape;143;g26f7c763e79_0_18"/>
          <p:cNvSpPr/>
          <p:nvPr/>
        </p:nvSpPr>
        <p:spPr>
          <a:xfrm>
            <a:off x="3506400" y="2358575"/>
            <a:ext cx="6259200" cy="3152400"/>
          </a:xfrm>
          <a:prstGeom prst="roundRect">
            <a:avLst>
              <a:gd fmla="val 2798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6f7c763e79_0_18"/>
          <p:cNvSpPr txBox="1"/>
          <p:nvPr/>
        </p:nvSpPr>
        <p:spPr>
          <a:xfrm>
            <a:off x="5182050" y="2471975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sng">
                <a:solidFill>
                  <a:schemeClr val="dk1"/>
                </a:solidFill>
              </a:rPr>
              <a:t>Personal Information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145" name="Google Shape;145;g26f7c763e79_0_18"/>
          <p:cNvSpPr txBox="1"/>
          <p:nvPr/>
        </p:nvSpPr>
        <p:spPr>
          <a:xfrm>
            <a:off x="5182050" y="3338750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sng">
                <a:solidFill>
                  <a:schemeClr val="dk1"/>
                </a:solidFill>
              </a:rPr>
              <a:t>Work Experience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146" name="Google Shape;146;g26f7c763e79_0_18"/>
          <p:cNvSpPr txBox="1"/>
          <p:nvPr/>
        </p:nvSpPr>
        <p:spPr>
          <a:xfrm>
            <a:off x="5182050" y="4205525"/>
            <a:ext cx="302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sng">
                <a:solidFill>
                  <a:schemeClr val="dk1"/>
                </a:solidFill>
              </a:rPr>
              <a:t>Education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147" name="Google Shape;147;g26f7c763e79_0_18"/>
          <p:cNvSpPr/>
          <p:nvPr/>
        </p:nvSpPr>
        <p:spPr>
          <a:xfrm>
            <a:off x="413225" y="2564200"/>
            <a:ext cx="2591700" cy="1138800"/>
          </a:xfrm>
          <a:prstGeom prst="roundRect">
            <a:avLst>
              <a:gd fmla="val 27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2) Display information extracted from resume. User is able to edit as required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8" name="Google Shape;148;g26f7c763e79_0_18"/>
          <p:cNvCxnSpPr>
            <a:stCxn id="147" idx="3"/>
          </p:cNvCxnSpPr>
          <p:nvPr/>
        </p:nvCxnSpPr>
        <p:spPr>
          <a:xfrm flipH="1" rot="10800000">
            <a:off x="3004925" y="3129700"/>
            <a:ext cx="476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g26f7c763e79_0_18"/>
          <p:cNvSpPr/>
          <p:nvPr/>
        </p:nvSpPr>
        <p:spPr>
          <a:xfrm>
            <a:off x="3554200" y="5016950"/>
            <a:ext cx="1734900" cy="430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Submit</a:t>
            </a:r>
            <a:endParaRPr/>
          </a:p>
        </p:txBody>
      </p:sp>
      <p:sp>
        <p:nvSpPr>
          <p:cNvPr id="150" name="Google Shape;150;g26f7c763e79_0_18"/>
          <p:cNvSpPr txBox="1"/>
          <p:nvPr>
            <p:ph type="title"/>
          </p:nvPr>
        </p:nvSpPr>
        <p:spPr>
          <a:xfrm>
            <a:off x="838200" y="-269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SG"/>
              <a:t>Main page</a:t>
            </a:r>
            <a:endParaRPr/>
          </a:p>
        </p:txBody>
      </p:sp>
      <p:sp>
        <p:nvSpPr>
          <p:cNvPr id="151" name="Google Shape;151;g26f7c763e79_0_18"/>
          <p:cNvSpPr/>
          <p:nvPr/>
        </p:nvSpPr>
        <p:spPr>
          <a:xfrm>
            <a:off x="413225" y="4662950"/>
            <a:ext cx="2591700" cy="1138800"/>
          </a:xfrm>
          <a:prstGeom prst="roundRect">
            <a:avLst>
              <a:gd fmla="val 27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rgbClr val="FF0000"/>
                </a:solidFill>
              </a:rPr>
              <a:t>3</a:t>
            </a:r>
            <a:r>
              <a:rPr lang="en-SG">
                <a:solidFill>
                  <a:srgbClr val="FF0000"/>
                </a:solidFill>
              </a:rPr>
              <a:t>) Click on Submit once everything is correct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2" name="Google Shape;152;g26f7c763e79_0_18"/>
          <p:cNvCxnSpPr>
            <a:stCxn id="151" idx="3"/>
            <a:endCxn id="149" idx="1"/>
          </p:cNvCxnSpPr>
          <p:nvPr/>
        </p:nvCxnSpPr>
        <p:spPr>
          <a:xfrm>
            <a:off x="3004925" y="5232350"/>
            <a:ext cx="54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2024-03-09T14:22:04Z</dcterms:created>
  <dc:creator>Wilson Ang</dc:creator>
</cp:coreProperties>
</file>