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294C5-859C-443F-A5AB-CBE4C380E4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7E3EF9-1928-4182-A8F0-6AA6B5BDA326}">
      <dgm:prSet/>
      <dgm:spPr/>
      <dgm:t>
        <a:bodyPr/>
        <a:lstStyle/>
        <a:p>
          <a:r>
            <a:rPr kumimoji="1" lang="zh-CN"/>
            <a:t>两人，但另一人因为不可抗力缺席竞选活动。所以游戏组暂时只有我一个中干，担任组长一职。</a:t>
          </a:r>
          <a:endParaRPr lang="en-US"/>
        </a:p>
      </dgm:t>
    </dgm:pt>
    <dgm:pt modelId="{ADABB2ED-13A7-4C42-83E4-3009E105203C}" type="parTrans" cxnId="{9C63917A-6156-4906-BC2C-07AE4578E952}">
      <dgm:prSet/>
      <dgm:spPr/>
      <dgm:t>
        <a:bodyPr/>
        <a:lstStyle/>
        <a:p>
          <a:endParaRPr lang="en-US"/>
        </a:p>
      </dgm:t>
    </dgm:pt>
    <dgm:pt modelId="{0DCA57E0-CBFD-4AF7-A586-790DD9645ED3}" type="sibTrans" cxnId="{9C63917A-6156-4906-BC2C-07AE4578E952}">
      <dgm:prSet/>
      <dgm:spPr/>
      <dgm:t>
        <a:bodyPr/>
        <a:lstStyle/>
        <a:p>
          <a:endParaRPr lang="en-US"/>
        </a:p>
      </dgm:t>
    </dgm:pt>
    <dgm:pt modelId="{82EE7379-03D3-4634-B7C9-30600CA1FAB5}">
      <dgm:prSet/>
      <dgm:spPr/>
      <dgm:t>
        <a:bodyPr/>
        <a:lstStyle/>
        <a:p>
          <a:r>
            <a:rPr kumimoji="1" lang="zh-CN"/>
            <a:t>吴建博</a:t>
          </a:r>
          <a:r>
            <a:rPr kumimoji="1" lang="en-US"/>
            <a:t>(</a:t>
          </a:r>
          <a:r>
            <a:rPr kumimoji="1" lang="zh-CN"/>
            <a:t>游戏组组长</a:t>
          </a:r>
          <a:r>
            <a:rPr kumimoji="1" lang="en-US"/>
            <a:t>)</a:t>
          </a:r>
          <a:r>
            <a:rPr kumimoji="1" lang="zh-CN"/>
            <a:t>：</a:t>
          </a:r>
          <a:endParaRPr lang="en-US"/>
        </a:p>
      </dgm:t>
    </dgm:pt>
    <dgm:pt modelId="{EA7958E0-13F9-4FD4-853F-CE5D73742875}" type="parTrans" cxnId="{E7F518E3-AF30-4D4A-8577-D4E4F4F41113}">
      <dgm:prSet/>
      <dgm:spPr/>
      <dgm:t>
        <a:bodyPr/>
        <a:lstStyle/>
        <a:p>
          <a:endParaRPr lang="en-US"/>
        </a:p>
      </dgm:t>
    </dgm:pt>
    <dgm:pt modelId="{805F07A6-FD1C-4D99-8DD7-8896DEB5440F}" type="sibTrans" cxnId="{E7F518E3-AF30-4D4A-8577-D4E4F4F41113}">
      <dgm:prSet/>
      <dgm:spPr/>
      <dgm:t>
        <a:bodyPr/>
        <a:lstStyle/>
        <a:p>
          <a:endParaRPr lang="en-US"/>
        </a:p>
      </dgm:t>
    </dgm:pt>
    <dgm:pt modelId="{2C6F3162-CD59-46BB-99F4-1E1A7124DA46}">
      <dgm:prSet/>
      <dgm:spPr/>
      <dgm:t>
        <a:bodyPr/>
        <a:lstStyle/>
        <a:p>
          <a:r>
            <a:rPr kumimoji="1" lang="zh-CN"/>
            <a:t>软件工程</a:t>
          </a:r>
          <a:r>
            <a:rPr kumimoji="1" lang="en-US"/>
            <a:t>(</a:t>
          </a:r>
          <a:r>
            <a:rPr kumimoji="1" lang="zh-CN"/>
            <a:t>与</a:t>
          </a:r>
          <a:r>
            <a:rPr kumimoji="1" lang="en-US"/>
            <a:t>NIIT</a:t>
          </a:r>
          <a:r>
            <a:rPr kumimoji="1" lang="zh-CN"/>
            <a:t>合作嵌入式培养</a:t>
          </a:r>
          <a:r>
            <a:rPr kumimoji="1" lang="en-US"/>
            <a:t>)</a:t>
          </a:r>
          <a:r>
            <a:rPr kumimoji="1" lang="zh-CN"/>
            <a:t>  </a:t>
          </a:r>
          <a:r>
            <a:rPr kumimoji="1" lang="en-US"/>
            <a:t>2018</a:t>
          </a:r>
          <a:r>
            <a:rPr kumimoji="1" lang="zh-CN"/>
            <a:t>级</a:t>
          </a:r>
          <a:endParaRPr lang="en-US"/>
        </a:p>
      </dgm:t>
    </dgm:pt>
    <dgm:pt modelId="{7187DFEA-8ECB-4ABA-BDD8-EF20467B1077}" type="parTrans" cxnId="{0941D838-F009-49A3-BD93-AE678047591B}">
      <dgm:prSet/>
      <dgm:spPr/>
      <dgm:t>
        <a:bodyPr/>
        <a:lstStyle/>
        <a:p>
          <a:endParaRPr lang="en-US"/>
        </a:p>
      </dgm:t>
    </dgm:pt>
    <dgm:pt modelId="{CE9FA3E8-EB3C-4C78-AF90-16B089B3BA18}" type="sibTrans" cxnId="{0941D838-F009-49A3-BD93-AE678047591B}">
      <dgm:prSet/>
      <dgm:spPr/>
      <dgm:t>
        <a:bodyPr/>
        <a:lstStyle/>
        <a:p>
          <a:endParaRPr lang="en-US"/>
        </a:p>
      </dgm:t>
    </dgm:pt>
    <dgm:pt modelId="{1B2AACEA-84CC-42C4-A985-53BBC0DEAFA2}">
      <dgm:prSet/>
      <dgm:spPr/>
      <dgm:t>
        <a:bodyPr/>
        <a:lstStyle/>
        <a:p>
          <a:r>
            <a:rPr kumimoji="1" lang="en-US"/>
            <a:t>QQ:1151632831</a:t>
          </a:r>
          <a:endParaRPr lang="en-US"/>
        </a:p>
      </dgm:t>
    </dgm:pt>
    <dgm:pt modelId="{76748757-9016-4E4C-B423-E5BF7D45D621}" type="parTrans" cxnId="{17018E74-8FDD-4FE2-ADF3-35BB2BCB5BFB}">
      <dgm:prSet/>
      <dgm:spPr/>
      <dgm:t>
        <a:bodyPr/>
        <a:lstStyle/>
        <a:p>
          <a:endParaRPr lang="en-US"/>
        </a:p>
      </dgm:t>
    </dgm:pt>
    <dgm:pt modelId="{E1CC9527-565C-4F3E-9D5D-925DB8B62D5D}" type="sibTrans" cxnId="{17018E74-8FDD-4FE2-ADF3-35BB2BCB5BFB}">
      <dgm:prSet/>
      <dgm:spPr/>
      <dgm:t>
        <a:bodyPr/>
        <a:lstStyle/>
        <a:p>
          <a:endParaRPr lang="en-US"/>
        </a:p>
      </dgm:t>
    </dgm:pt>
    <dgm:pt modelId="{7398C3D9-5517-4C02-B34B-8380696E6816}">
      <dgm:prSet/>
      <dgm:spPr/>
      <dgm:t>
        <a:bodyPr/>
        <a:lstStyle/>
        <a:p>
          <a:r>
            <a:rPr kumimoji="1" lang="zh-CN" dirty="0"/>
            <a:t>徐磊磊</a:t>
          </a:r>
          <a:r>
            <a:rPr kumimoji="1" lang="en-US" dirty="0"/>
            <a:t>(</a:t>
          </a:r>
          <a:r>
            <a:rPr kumimoji="1" lang="en-US"/>
            <a:t>讲师)</a:t>
          </a:r>
          <a:r>
            <a:rPr kumimoji="1" lang="zh-CN" dirty="0"/>
            <a:t>：</a:t>
          </a:r>
          <a:endParaRPr lang="en-US" dirty="0"/>
        </a:p>
      </dgm:t>
    </dgm:pt>
    <dgm:pt modelId="{22F75A7D-DC82-46F6-8E0D-EF3F4F592FFE}" type="parTrans" cxnId="{ECEEF5FA-F5F1-43EB-A608-D6C58316AF33}">
      <dgm:prSet/>
      <dgm:spPr/>
      <dgm:t>
        <a:bodyPr/>
        <a:lstStyle/>
        <a:p>
          <a:endParaRPr lang="en-US"/>
        </a:p>
      </dgm:t>
    </dgm:pt>
    <dgm:pt modelId="{278A23F1-2484-4AAD-84A3-F7D48211D322}" type="sibTrans" cxnId="{ECEEF5FA-F5F1-43EB-A608-D6C58316AF33}">
      <dgm:prSet/>
      <dgm:spPr/>
      <dgm:t>
        <a:bodyPr/>
        <a:lstStyle/>
        <a:p>
          <a:endParaRPr lang="en-US"/>
        </a:p>
      </dgm:t>
    </dgm:pt>
    <dgm:pt modelId="{C404D433-C882-4862-A02E-7659CB66AD85}">
      <dgm:prSet/>
      <dgm:spPr/>
      <dgm:t>
        <a:bodyPr/>
        <a:lstStyle/>
        <a:p>
          <a:r>
            <a:rPr kumimoji="1" lang="zh-CN"/>
            <a:t>软件工程</a:t>
          </a:r>
          <a:r>
            <a:rPr kumimoji="1" lang="en-US"/>
            <a:t>(</a:t>
          </a:r>
          <a:r>
            <a:rPr kumimoji="1" lang="zh-CN"/>
            <a:t>与</a:t>
          </a:r>
          <a:r>
            <a:rPr kumimoji="1" lang="en-US"/>
            <a:t>NIIT</a:t>
          </a:r>
          <a:r>
            <a:rPr kumimoji="1" lang="zh-CN"/>
            <a:t>合作嵌入式培养</a:t>
          </a:r>
          <a:r>
            <a:rPr kumimoji="1" lang="en-US"/>
            <a:t>)</a:t>
          </a:r>
          <a:r>
            <a:rPr kumimoji="1" lang="zh-CN"/>
            <a:t>  </a:t>
          </a:r>
          <a:r>
            <a:rPr kumimoji="1" lang="en-US"/>
            <a:t>2018</a:t>
          </a:r>
          <a:r>
            <a:rPr kumimoji="1" lang="zh-CN"/>
            <a:t>级</a:t>
          </a:r>
          <a:endParaRPr lang="en-US"/>
        </a:p>
      </dgm:t>
    </dgm:pt>
    <dgm:pt modelId="{6B7A04F8-221B-455C-BEC5-60C53C2DA6E9}" type="parTrans" cxnId="{C475494A-DE0B-440E-92F3-49FC14BCBD11}">
      <dgm:prSet/>
      <dgm:spPr/>
      <dgm:t>
        <a:bodyPr/>
        <a:lstStyle/>
        <a:p>
          <a:endParaRPr lang="en-US"/>
        </a:p>
      </dgm:t>
    </dgm:pt>
    <dgm:pt modelId="{5D3D2DF9-1C43-4D34-89E9-A43382446194}" type="sibTrans" cxnId="{C475494A-DE0B-440E-92F3-49FC14BCBD11}">
      <dgm:prSet/>
      <dgm:spPr/>
      <dgm:t>
        <a:bodyPr/>
        <a:lstStyle/>
        <a:p>
          <a:endParaRPr lang="en-US"/>
        </a:p>
      </dgm:t>
    </dgm:pt>
    <dgm:pt modelId="{DD86ECEF-CF45-4210-B787-1A34B7200EB9}">
      <dgm:prSet/>
      <dgm:spPr/>
      <dgm:t>
        <a:bodyPr/>
        <a:lstStyle/>
        <a:p>
          <a:r>
            <a:rPr kumimoji="1" lang="en-US"/>
            <a:t>QQ:2957768682</a:t>
          </a:r>
          <a:endParaRPr lang="en-US"/>
        </a:p>
      </dgm:t>
    </dgm:pt>
    <dgm:pt modelId="{7B002C97-DC03-4E59-9D54-498BC3A2B1FF}" type="parTrans" cxnId="{8BBCFFA5-25B5-4BF9-880D-267F2C9B8940}">
      <dgm:prSet/>
      <dgm:spPr/>
      <dgm:t>
        <a:bodyPr/>
        <a:lstStyle/>
        <a:p>
          <a:endParaRPr lang="en-US"/>
        </a:p>
      </dgm:t>
    </dgm:pt>
    <dgm:pt modelId="{4B49C404-1BC3-43E7-8355-10E40E6E0036}" type="sibTrans" cxnId="{8BBCFFA5-25B5-4BF9-880D-267F2C9B8940}">
      <dgm:prSet/>
      <dgm:spPr/>
      <dgm:t>
        <a:bodyPr/>
        <a:lstStyle/>
        <a:p>
          <a:endParaRPr lang="en-US"/>
        </a:p>
      </dgm:t>
    </dgm:pt>
    <dgm:pt modelId="{34505D86-FA9A-41D3-B7FF-41C5DE45910F}" type="pres">
      <dgm:prSet presAssocID="{514294C5-859C-443F-A5AB-CBE4C380E42F}" presName="root" presStyleCnt="0">
        <dgm:presLayoutVars>
          <dgm:dir/>
          <dgm:resizeHandles val="exact"/>
        </dgm:presLayoutVars>
      </dgm:prSet>
      <dgm:spPr/>
    </dgm:pt>
    <dgm:pt modelId="{36FDE891-6FA8-4522-AA88-EE1993EDF3AE}" type="pres">
      <dgm:prSet presAssocID="{2B7E3EF9-1928-4182-A8F0-6AA6B5BDA326}" presName="compNode" presStyleCnt="0"/>
      <dgm:spPr/>
    </dgm:pt>
    <dgm:pt modelId="{5ACCD8B6-A21A-4FDC-A52A-797209299C74}" type="pres">
      <dgm:prSet presAssocID="{2B7E3EF9-1928-4182-A8F0-6AA6B5BDA326}" presName="bgRect" presStyleLbl="bgShp" presStyleIdx="0" presStyleCnt="3"/>
      <dgm:spPr/>
    </dgm:pt>
    <dgm:pt modelId="{E2D856D1-08CC-47A8-897B-2E6168607EF3}" type="pres">
      <dgm:prSet presAssocID="{2B7E3EF9-1928-4182-A8F0-6AA6B5BDA3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33B9570-BF40-4032-8860-B9C44DD33A8A}" type="pres">
      <dgm:prSet presAssocID="{2B7E3EF9-1928-4182-A8F0-6AA6B5BDA326}" presName="spaceRect" presStyleCnt="0"/>
      <dgm:spPr/>
    </dgm:pt>
    <dgm:pt modelId="{48F5ECAB-5AAE-4946-BE29-D604A3DE1B42}" type="pres">
      <dgm:prSet presAssocID="{2B7E3EF9-1928-4182-A8F0-6AA6B5BDA326}" presName="parTx" presStyleLbl="revTx" presStyleIdx="0" presStyleCnt="5">
        <dgm:presLayoutVars>
          <dgm:chMax val="0"/>
          <dgm:chPref val="0"/>
        </dgm:presLayoutVars>
      </dgm:prSet>
      <dgm:spPr/>
    </dgm:pt>
    <dgm:pt modelId="{745FB5A4-34B3-45B1-9906-934B0392D75F}" type="pres">
      <dgm:prSet presAssocID="{0DCA57E0-CBFD-4AF7-A586-790DD9645ED3}" presName="sibTrans" presStyleCnt="0"/>
      <dgm:spPr/>
    </dgm:pt>
    <dgm:pt modelId="{34B14112-4981-4DF4-9497-9D3FEBC38AD0}" type="pres">
      <dgm:prSet presAssocID="{82EE7379-03D3-4634-B7C9-30600CA1FAB5}" presName="compNode" presStyleCnt="0"/>
      <dgm:spPr/>
    </dgm:pt>
    <dgm:pt modelId="{0809D60E-FAA1-4D39-BDC0-76C04B9C2963}" type="pres">
      <dgm:prSet presAssocID="{82EE7379-03D3-4634-B7C9-30600CA1FAB5}" presName="bgRect" presStyleLbl="bgShp" presStyleIdx="1" presStyleCnt="3"/>
      <dgm:spPr/>
    </dgm:pt>
    <dgm:pt modelId="{23A28AE1-8357-42AB-A36C-08E3B6423CE9}" type="pres">
      <dgm:prSet presAssocID="{82EE7379-03D3-4634-B7C9-30600CA1FA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3E377B-FE01-4F1E-B92A-1B98ADB48EA3}" type="pres">
      <dgm:prSet presAssocID="{82EE7379-03D3-4634-B7C9-30600CA1FAB5}" presName="spaceRect" presStyleCnt="0"/>
      <dgm:spPr/>
    </dgm:pt>
    <dgm:pt modelId="{3738C537-427D-4973-B3F2-81E02776CC72}" type="pres">
      <dgm:prSet presAssocID="{82EE7379-03D3-4634-B7C9-30600CA1FAB5}" presName="parTx" presStyleLbl="revTx" presStyleIdx="1" presStyleCnt="5">
        <dgm:presLayoutVars>
          <dgm:chMax val="0"/>
          <dgm:chPref val="0"/>
        </dgm:presLayoutVars>
      </dgm:prSet>
      <dgm:spPr/>
    </dgm:pt>
    <dgm:pt modelId="{302B1E4B-B64D-4E31-B5BF-3B49DA57460F}" type="pres">
      <dgm:prSet presAssocID="{82EE7379-03D3-4634-B7C9-30600CA1FAB5}" presName="desTx" presStyleLbl="revTx" presStyleIdx="2" presStyleCnt="5">
        <dgm:presLayoutVars/>
      </dgm:prSet>
      <dgm:spPr/>
    </dgm:pt>
    <dgm:pt modelId="{341B033C-6C10-4A4E-9569-B3078DC337E9}" type="pres">
      <dgm:prSet presAssocID="{805F07A6-FD1C-4D99-8DD7-8896DEB5440F}" presName="sibTrans" presStyleCnt="0"/>
      <dgm:spPr/>
    </dgm:pt>
    <dgm:pt modelId="{62CD69DB-03B8-4865-90FF-4CE30C3D4889}" type="pres">
      <dgm:prSet presAssocID="{7398C3D9-5517-4C02-B34B-8380696E6816}" presName="compNode" presStyleCnt="0"/>
      <dgm:spPr/>
    </dgm:pt>
    <dgm:pt modelId="{A95A5A5B-9B2C-437C-8DC5-0734D44D9262}" type="pres">
      <dgm:prSet presAssocID="{7398C3D9-5517-4C02-B34B-8380696E6816}" presName="bgRect" presStyleLbl="bgShp" presStyleIdx="2" presStyleCnt="3"/>
      <dgm:spPr/>
    </dgm:pt>
    <dgm:pt modelId="{7DA28B5E-96EA-4587-9271-08F5892A6458}" type="pres">
      <dgm:prSet presAssocID="{7398C3D9-5517-4C02-B34B-8380696E68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7ED9069-EDCD-49F1-A491-1F16884630EB}" type="pres">
      <dgm:prSet presAssocID="{7398C3D9-5517-4C02-B34B-8380696E6816}" presName="spaceRect" presStyleCnt="0"/>
      <dgm:spPr/>
    </dgm:pt>
    <dgm:pt modelId="{06B3B7A4-2CD4-4D85-B53A-0D382A752F61}" type="pres">
      <dgm:prSet presAssocID="{7398C3D9-5517-4C02-B34B-8380696E6816}" presName="parTx" presStyleLbl="revTx" presStyleIdx="3" presStyleCnt="5">
        <dgm:presLayoutVars>
          <dgm:chMax val="0"/>
          <dgm:chPref val="0"/>
        </dgm:presLayoutVars>
      </dgm:prSet>
      <dgm:spPr/>
    </dgm:pt>
    <dgm:pt modelId="{FCBD7DBE-B669-4A40-B6EB-0B99B576D09A}" type="pres">
      <dgm:prSet presAssocID="{7398C3D9-5517-4C02-B34B-8380696E6816}" presName="desTx" presStyleLbl="revTx" presStyleIdx="4" presStyleCnt="5">
        <dgm:presLayoutVars/>
      </dgm:prSet>
      <dgm:spPr/>
    </dgm:pt>
  </dgm:ptLst>
  <dgm:cxnLst>
    <dgm:cxn modelId="{F3FC2811-5C1F-419B-8FC7-45C224796F1C}" type="presOf" srcId="{1B2AACEA-84CC-42C4-A985-53BBC0DEAFA2}" destId="{302B1E4B-B64D-4E31-B5BF-3B49DA57460F}" srcOrd="0" destOrd="1" presId="urn:microsoft.com/office/officeart/2018/2/layout/IconVerticalSolidList"/>
    <dgm:cxn modelId="{7635EB26-81B1-4FB0-8F71-BCFCC16C524D}" type="presOf" srcId="{7398C3D9-5517-4C02-B34B-8380696E6816}" destId="{06B3B7A4-2CD4-4D85-B53A-0D382A752F61}" srcOrd="0" destOrd="0" presId="urn:microsoft.com/office/officeart/2018/2/layout/IconVerticalSolidList"/>
    <dgm:cxn modelId="{AD689229-9D26-4BE5-824C-28B4D06857CB}" type="presOf" srcId="{2B7E3EF9-1928-4182-A8F0-6AA6B5BDA326}" destId="{48F5ECAB-5AAE-4946-BE29-D604A3DE1B42}" srcOrd="0" destOrd="0" presId="urn:microsoft.com/office/officeart/2018/2/layout/IconVerticalSolidList"/>
    <dgm:cxn modelId="{0941D838-F009-49A3-BD93-AE678047591B}" srcId="{82EE7379-03D3-4634-B7C9-30600CA1FAB5}" destId="{2C6F3162-CD59-46BB-99F4-1E1A7124DA46}" srcOrd="0" destOrd="0" parTransId="{7187DFEA-8ECB-4ABA-BDD8-EF20467B1077}" sibTransId="{CE9FA3E8-EB3C-4C78-AF90-16B089B3BA18}"/>
    <dgm:cxn modelId="{C475494A-DE0B-440E-92F3-49FC14BCBD11}" srcId="{7398C3D9-5517-4C02-B34B-8380696E6816}" destId="{C404D433-C882-4862-A02E-7659CB66AD85}" srcOrd="0" destOrd="0" parTransId="{6B7A04F8-221B-455C-BEC5-60C53C2DA6E9}" sibTransId="{5D3D2DF9-1C43-4D34-89E9-A43382446194}"/>
    <dgm:cxn modelId="{F707BF53-A80B-4401-8D69-9A7E98CC00C8}" type="presOf" srcId="{C404D433-C882-4862-A02E-7659CB66AD85}" destId="{FCBD7DBE-B669-4A40-B6EB-0B99B576D09A}" srcOrd="0" destOrd="0" presId="urn:microsoft.com/office/officeart/2018/2/layout/IconVerticalSolidList"/>
    <dgm:cxn modelId="{17018E74-8FDD-4FE2-ADF3-35BB2BCB5BFB}" srcId="{82EE7379-03D3-4634-B7C9-30600CA1FAB5}" destId="{1B2AACEA-84CC-42C4-A985-53BBC0DEAFA2}" srcOrd="1" destOrd="0" parTransId="{76748757-9016-4E4C-B423-E5BF7D45D621}" sibTransId="{E1CC9527-565C-4F3E-9D5D-925DB8B62D5D}"/>
    <dgm:cxn modelId="{48B46175-1625-4EA9-95AF-FDD202051248}" type="presOf" srcId="{82EE7379-03D3-4634-B7C9-30600CA1FAB5}" destId="{3738C537-427D-4973-B3F2-81E02776CC72}" srcOrd="0" destOrd="0" presId="urn:microsoft.com/office/officeart/2018/2/layout/IconVerticalSolidList"/>
    <dgm:cxn modelId="{9C63917A-6156-4906-BC2C-07AE4578E952}" srcId="{514294C5-859C-443F-A5AB-CBE4C380E42F}" destId="{2B7E3EF9-1928-4182-A8F0-6AA6B5BDA326}" srcOrd="0" destOrd="0" parTransId="{ADABB2ED-13A7-4C42-83E4-3009E105203C}" sibTransId="{0DCA57E0-CBFD-4AF7-A586-790DD9645ED3}"/>
    <dgm:cxn modelId="{070A3580-B00B-4916-B89A-8DD329D70C46}" type="presOf" srcId="{514294C5-859C-443F-A5AB-CBE4C380E42F}" destId="{34505D86-FA9A-41D3-B7FF-41C5DE45910F}" srcOrd="0" destOrd="0" presId="urn:microsoft.com/office/officeart/2018/2/layout/IconVerticalSolidList"/>
    <dgm:cxn modelId="{B707A08B-3C2A-43BB-B5C8-19138E9180B8}" type="presOf" srcId="{DD86ECEF-CF45-4210-B787-1A34B7200EB9}" destId="{FCBD7DBE-B669-4A40-B6EB-0B99B576D09A}" srcOrd="0" destOrd="1" presId="urn:microsoft.com/office/officeart/2018/2/layout/IconVerticalSolidList"/>
    <dgm:cxn modelId="{8BBCFFA5-25B5-4BF9-880D-267F2C9B8940}" srcId="{7398C3D9-5517-4C02-B34B-8380696E6816}" destId="{DD86ECEF-CF45-4210-B787-1A34B7200EB9}" srcOrd="1" destOrd="0" parTransId="{7B002C97-DC03-4E59-9D54-498BC3A2B1FF}" sibTransId="{4B49C404-1BC3-43E7-8355-10E40E6E0036}"/>
    <dgm:cxn modelId="{4E94EFB3-7976-460E-AF97-7714CD1D1E7A}" type="presOf" srcId="{2C6F3162-CD59-46BB-99F4-1E1A7124DA46}" destId="{302B1E4B-B64D-4E31-B5BF-3B49DA57460F}" srcOrd="0" destOrd="0" presId="urn:microsoft.com/office/officeart/2018/2/layout/IconVerticalSolidList"/>
    <dgm:cxn modelId="{E7F518E3-AF30-4D4A-8577-D4E4F4F41113}" srcId="{514294C5-859C-443F-A5AB-CBE4C380E42F}" destId="{82EE7379-03D3-4634-B7C9-30600CA1FAB5}" srcOrd="1" destOrd="0" parTransId="{EA7958E0-13F9-4FD4-853F-CE5D73742875}" sibTransId="{805F07A6-FD1C-4D99-8DD7-8896DEB5440F}"/>
    <dgm:cxn modelId="{ECEEF5FA-F5F1-43EB-A608-D6C58316AF33}" srcId="{514294C5-859C-443F-A5AB-CBE4C380E42F}" destId="{7398C3D9-5517-4C02-B34B-8380696E6816}" srcOrd="2" destOrd="0" parTransId="{22F75A7D-DC82-46F6-8E0D-EF3F4F592FFE}" sibTransId="{278A23F1-2484-4AAD-84A3-F7D48211D322}"/>
    <dgm:cxn modelId="{A51CE3A7-424E-4F2C-8A4C-D5EEBD09BB4B}" type="presParOf" srcId="{34505D86-FA9A-41D3-B7FF-41C5DE45910F}" destId="{36FDE891-6FA8-4522-AA88-EE1993EDF3AE}" srcOrd="0" destOrd="0" presId="urn:microsoft.com/office/officeart/2018/2/layout/IconVerticalSolidList"/>
    <dgm:cxn modelId="{637FE6AC-933A-4837-807B-2C2A83EEFF4B}" type="presParOf" srcId="{36FDE891-6FA8-4522-AA88-EE1993EDF3AE}" destId="{5ACCD8B6-A21A-4FDC-A52A-797209299C74}" srcOrd="0" destOrd="0" presId="urn:microsoft.com/office/officeart/2018/2/layout/IconVerticalSolidList"/>
    <dgm:cxn modelId="{43D8CB09-B694-48FE-85D7-4640FBA14A29}" type="presParOf" srcId="{36FDE891-6FA8-4522-AA88-EE1993EDF3AE}" destId="{E2D856D1-08CC-47A8-897B-2E6168607EF3}" srcOrd="1" destOrd="0" presId="urn:microsoft.com/office/officeart/2018/2/layout/IconVerticalSolidList"/>
    <dgm:cxn modelId="{B18D4DC6-526C-4EAC-948F-C7C3C5ADF48B}" type="presParOf" srcId="{36FDE891-6FA8-4522-AA88-EE1993EDF3AE}" destId="{D33B9570-BF40-4032-8860-B9C44DD33A8A}" srcOrd="2" destOrd="0" presId="urn:microsoft.com/office/officeart/2018/2/layout/IconVerticalSolidList"/>
    <dgm:cxn modelId="{227FE5DF-DF99-4C9D-ADC1-F23F589807A4}" type="presParOf" srcId="{36FDE891-6FA8-4522-AA88-EE1993EDF3AE}" destId="{48F5ECAB-5AAE-4946-BE29-D604A3DE1B42}" srcOrd="3" destOrd="0" presId="urn:microsoft.com/office/officeart/2018/2/layout/IconVerticalSolidList"/>
    <dgm:cxn modelId="{AEA8AD9E-743F-418E-AF84-39EF2C11D16D}" type="presParOf" srcId="{34505D86-FA9A-41D3-B7FF-41C5DE45910F}" destId="{745FB5A4-34B3-45B1-9906-934B0392D75F}" srcOrd="1" destOrd="0" presId="urn:microsoft.com/office/officeart/2018/2/layout/IconVerticalSolidList"/>
    <dgm:cxn modelId="{6AB64220-9204-4D52-8105-9B0A49AA337A}" type="presParOf" srcId="{34505D86-FA9A-41D3-B7FF-41C5DE45910F}" destId="{34B14112-4981-4DF4-9497-9D3FEBC38AD0}" srcOrd="2" destOrd="0" presId="urn:microsoft.com/office/officeart/2018/2/layout/IconVerticalSolidList"/>
    <dgm:cxn modelId="{B4B78308-C12B-4923-8299-3081BA041D6D}" type="presParOf" srcId="{34B14112-4981-4DF4-9497-9D3FEBC38AD0}" destId="{0809D60E-FAA1-4D39-BDC0-76C04B9C2963}" srcOrd="0" destOrd="0" presId="urn:microsoft.com/office/officeart/2018/2/layout/IconVerticalSolidList"/>
    <dgm:cxn modelId="{7D362854-9EC1-45BF-A037-3C125A01DEBC}" type="presParOf" srcId="{34B14112-4981-4DF4-9497-9D3FEBC38AD0}" destId="{23A28AE1-8357-42AB-A36C-08E3B6423CE9}" srcOrd="1" destOrd="0" presId="urn:microsoft.com/office/officeart/2018/2/layout/IconVerticalSolidList"/>
    <dgm:cxn modelId="{5B389482-7CB2-42D5-A962-2B51E350A822}" type="presParOf" srcId="{34B14112-4981-4DF4-9497-9D3FEBC38AD0}" destId="{A93E377B-FE01-4F1E-B92A-1B98ADB48EA3}" srcOrd="2" destOrd="0" presId="urn:microsoft.com/office/officeart/2018/2/layout/IconVerticalSolidList"/>
    <dgm:cxn modelId="{C5F2AB6D-4A17-4A25-8182-CFE113B4DEE1}" type="presParOf" srcId="{34B14112-4981-4DF4-9497-9D3FEBC38AD0}" destId="{3738C537-427D-4973-B3F2-81E02776CC72}" srcOrd="3" destOrd="0" presId="urn:microsoft.com/office/officeart/2018/2/layout/IconVerticalSolidList"/>
    <dgm:cxn modelId="{743FF402-01C9-4F69-94F7-274235A832E5}" type="presParOf" srcId="{34B14112-4981-4DF4-9497-9D3FEBC38AD0}" destId="{302B1E4B-B64D-4E31-B5BF-3B49DA57460F}" srcOrd="4" destOrd="0" presId="urn:microsoft.com/office/officeart/2018/2/layout/IconVerticalSolidList"/>
    <dgm:cxn modelId="{5F45CF98-3C3B-4033-9B86-80842CA3B246}" type="presParOf" srcId="{34505D86-FA9A-41D3-B7FF-41C5DE45910F}" destId="{341B033C-6C10-4A4E-9569-B3078DC337E9}" srcOrd="3" destOrd="0" presId="urn:microsoft.com/office/officeart/2018/2/layout/IconVerticalSolidList"/>
    <dgm:cxn modelId="{07DDF523-8E0C-4441-AEC8-8D2F7E658749}" type="presParOf" srcId="{34505D86-FA9A-41D3-B7FF-41C5DE45910F}" destId="{62CD69DB-03B8-4865-90FF-4CE30C3D4889}" srcOrd="4" destOrd="0" presId="urn:microsoft.com/office/officeart/2018/2/layout/IconVerticalSolidList"/>
    <dgm:cxn modelId="{0CA1AD34-D77E-4BE9-A74E-31655863AF55}" type="presParOf" srcId="{62CD69DB-03B8-4865-90FF-4CE30C3D4889}" destId="{A95A5A5B-9B2C-437C-8DC5-0734D44D9262}" srcOrd="0" destOrd="0" presId="urn:microsoft.com/office/officeart/2018/2/layout/IconVerticalSolidList"/>
    <dgm:cxn modelId="{9A489C5F-903D-4ABB-A5E0-8768D28956E9}" type="presParOf" srcId="{62CD69DB-03B8-4865-90FF-4CE30C3D4889}" destId="{7DA28B5E-96EA-4587-9271-08F5892A6458}" srcOrd="1" destOrd="0" presId="urn:microsoft.com/office/officeart/2018/2/layout/IconVerticalSolidList"/>
    <dgm:cxn modelId="{8B7373F6-7E64-4D32-92B9-2392D1CB52CE}" type="presParOf" srcId="{62CD69DB-03B8-4865-90FF-4CE30C3D4889}" destId="{C7ED9069-EDCD-49F1-A491-1F16884630EB}" srcOrd="2" destOrd="0" presId="urn:microsoft.com/office/officeart/2018/2/layout/IconVerticalSolidList"/>
    <dgm:cxn modelId="{B2147046-44F5-4611-A6E6-FADB6DAFBEF3}" type="presParOf" srcId="{62CD69DB-03B8-4865-90FF-4CE30C3D4889}" destId="{06B3B7A4-2CD4-4D85-B53A-0D382A752F61}" srcOrd="3" destOrd="0" presId="urn:microsoft.com/office/officeart/2018/2/layout/IconVerticalSolidList"/>
    <dgm:cxn modelId="{43ADDA35-1BAF-4C9A-9560-D7349BC9166E}" type="presParOf" srcId="{62CD69DB-03B8-4865-90FF-4CE30C3D4889}" destId="{FCBD7DBE-B669-4A40-B6EB-0B99B576D09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CD8B6-A21A-4FDC-A52A-797209299C7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856D1-08CC-47A8-897B-2E6168607EF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5ECAB-5AAE-4946-BE29-D604A3DE1B4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300" kern="1200"/>
            <a:t>两人，但另一人因为不可抗力缺席竞选活动。所以游戏组暂时只有我一个中干，担任组长一职。</a:t>
          </a:r>
          <a:endParaRPr lang="en-US" sz="2300" kern="1200"/>
        </a:p>
      </dsp:txBody>
      <dsp:txXfrm>
        <a:off x="1941716" y="718"/>
        <a:ext cx="4571887" cy="1681139"/>
      </dsp:txXfrm>
    </dsp:sp>
    <dsp:sp modelId="{0809D60E-FAA1-4D39-BDC0-76C04B9C296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28AE1-8357-42AB-A36C-08E3B6423CE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8C537-427D-4973-B3F2-81E02776CC72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300" kern="1200"/>
            <a:t>吴建博</a:t>
          </a:r>
          <a:r>
            <a:rPr kumimoji="1" lang="en-US" sz="2300" kern="1200"/>
            <a:t>(</a:t>
          </a:r>
          <a:r>
            <a:rPr kumimoji="1" lang="zh-CN" sz="2300" kern="1200"/>
            <a:t>游戏组组长</a:t>
          </a:r>
          <a:r>
            <a:rPr kumimoji="1" lang="en-US" sz="2300" kern="1200"/>
            <a:t>)</a:t>
          </a:r>
          <a:r>
            <a:rPr kumimoji="1" lang="zh-CN" sz="2300" kern="1200"/>
            <a:t>：</a:t>
          </a:r>
          <a:endParaRPr lang="en-US" sz="2300" kern="1200"/>
        </a:p>
      </dsp:txBody>
      <dsp:txXfrm>
        <a:off x="1941716" y="2102143"/>
        <a:ext cx="2931121" cy="1681139"/>
      </dsp:txXfrm>
    </dsp:sp>
    <dsp:sp modelId="{302B1E4B-B64D-4E31-B5BF-3B49DA57460F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300" kern="1200"/>
            <a:t>软件工程</a:t>
          </a:r>
          <a:r>
            <a:rPr kumimoji="1" lang="en-US" sz="1300" kern="1200"/>
            <a:t>(</a:t>
          </a:r>
          <a:r>
            <a:rPr kumimoji="1" lang="zh-CN" sz="1300" kern="1200"/>
            <a:t>与</a:t>
          </a:r>
          <a:r>
            <a:rPr kumimoji="1" lang="en-US" sz="1300" kern="1200"/>
            <a:t>NIIT</a:t>
          </a:r>
          <a:r>
            <a:rPr kumimoji="1" lang="zh-CN" sz="1300" kern="1200"/>
            <a:t>合作嵌入式培养</a:t>
          </a:r>
          <a:r>
            <a:rPr kumimoji="1" lang="en-US" sz="1300" kern="1200"/>
            <a:t>)</a:t>
          </a:r>
          <a:r>
            <a:rPr kumimoji="1" lang="zh-CN" sz="1300" kern="1200"/>
            <a:t>  </a:t>
          </a:r>
          <a:r>
            <a:rPr kumimoji="1" lang="en-US" sz="1300" kern="1200"/>
            <a:t>2018</a:t>
          </a:r>
          <a:r>
            <a:rPr kumimoji="1" lang="zh-CN" sz="1300" kern="1200"/>
            <a:t>级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300" kern="1200"/>
            <a:t>QQ:1151632831</a:t>
          </a:r>
          <a:endParaRPr lang="en-US" sz="1300" kern="1200"/>
        </a:p>
      </dsp:txBody>
      <dsp:txXfrm>
        <a:off x="4872838" y="2102143"/>
        <a:ext cx="1640765" cy="1681139"/>
      </dsp:txXfrm>
    </dsp:sp>
    <dsp:sp modelId="{A95A5A5B-9B2C-437C-8DC5-0734D44D926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28B5E-96EA-4587-9271-08F5892A645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3B7A4-2CD4-4D85-B53A-0D382A752F61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300" kern="1200" dirty="0"/>
            <a:t>徐磊磊</a:t>
          </a:r>
          <a:r>
            <a:rPr kumimoji="1" lang="en-US" sz="2300" kern="1200" dirty="0"/>
            <a:t>(</a:t>
          </a:r>
          <a:r>
            <a:rPr kumimoji="1" lang="en-US" sz="2300" kern="1200"/>
            <a:t>讲师)</a:t>
          </a:r>
          <a:r>
            <a:rPr kumimoji="1" lang="zh-CN" sz="2300" kern="1200" dirty="0"/>
            <a:t>：</a:t>
          </a:r>
          <a:endParaRPr lang="en-US" sz="2300" kern="1200" dirty="0"/>
        </a:p>
      </dsp:txBody>
      <dsp:txXfrm>
        <a:off x="1941716" y="4203567"/>
        <a:ext cx="2931121" cy="1681139"/>
      </dsp:txXfrm>
    </dsp:sp>
    <dsp:sp modelId="{FCBD7DBE-B669-4A40-B6EB-0B99B576D09A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300" kern="1200"/>
            <a:t>软件工程</a:t>
          </a:r>
          <a:r>
            <a:rPr kumimoji="1" lang="en-US" sz="1300" kern="1200"/>
            <a:t>(</a:t>
          </a:r>
          <a:r>
            <a:rPr kumimoji="1" lang="zh-CN" sz="1300" kern="1200"/>
            <a:t>与</a:t>
          </a:r>
          <a:r>
            <a:rPr kumimoji="1" lang="en-US" sz="1300" kern="1200"/>
            <a:t>NIIT</a:t>
          </a:r>
          <a:r>
            <a:rPr kumimoji="1" lang="zh-CN" sz="1300" kern="1200"/>
            <a:t>合作嵌入式培养</a:t>
          </a:r>
          <a:r>
            <a:rPr kumimoji="1" lang="en-US" sz="1300" kern="1200"/>
            <a:t>)</a:t>
          </a:r>
          <a:r>
            <a:rPr kumimoji="1" lang="zh-CN" sz="1300" kern="1200"/>
            <a:t>  </a:t>
          </a:r>
          <a:r>
            <a:rPr kumimoji="1" lang="en-US" sz="1300" kern="1200"/>
            <a:t>2018</a:t>
          </a:r>
          <a:r>
            <a:rPr kumimoji="1" lang="zh-CN" sz="1300" kern="1200"/>
            <a:t>级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300" kern="1200"/>
            <a:t>QQ:2957768682</a:t>
          </a:r>
          <a:endParaRPr lang="en-US" sz="1300" kern="1200"/>
        </a:p>
      </dsp:txBody>
      <dsp:txXfrm>
        <a:off x="4872838" y="4203567"/>
        <a:ext cx="1640765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0A86B-79C8-9F40-B5C8-87B66B271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C464D-5118-A447-85E2-52FA815B1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2BA64-A25B-4447-A7C4-A718BC0A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2870-5FC3-E34A-891F-99CF43DA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1A61C-1E6F-2E41-9769-568102A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62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AB6F-A91A-BF41-BFA1-A4BAEE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56CFD-B83D-A747-8172-1D39240BA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D3305-D386-2548-859B-D7BFC56A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772B0-2EBE-4144-A3FD-ECA57267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B7FB2-8D7C-A740-AC25-C057D54A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67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A06D7-F855-4E48-B9CE-0B115473D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40BE2-37CD-1443-9159-4AC5D8D85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BE333-AA0A-BA4A-BEEE-659F35EC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A8ED6-516E-4949-A6BE-D5E941CE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76BF7-45A4-8C42-BD2D-3382A933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85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08C20-C834-994C-A091-89E4964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21ECB-4450-E648-9807-E9C1C768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0F8CD-DB97-D845-B264-BDBE2C59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11FAF-7EAD-8D44-91CE-F1FA7B7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A44AF-7116-7941-AB2F-BD7BAA1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56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5164-4E50-3A4E-BA85-4F5B6AF3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46D82-0544-5447-9D0E-AAEFAF18C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B35ED-7C69-0E47-8FFF-AF1051F5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C1640-A7A8-804C-8049-7F35D0E3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C8615-F407-B54B-8945-052124AB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2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A08FA-D734-CE47-967F-760125E7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0C4A-3225-1649-BB6B-41E9BF481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BDDA1-18DE-4749-8FD1-BBB025DF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6B552-FE4F-7D4C-A279-D4B8376E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9C4AB-98CF-0D4F-A345-53947030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5BA1E-6068-9946-8BD2-B0044B2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07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CEA2-DDD7-BB41-B1CF-0592D67E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B1176-BBAD-C14B-8F25-B292AA38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B9B63-463D-674E-BED9-B2F901CB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A5B48-1564-1241-BD3E-C0A828E48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78FB2F-8CF2-2E4B-9812-14AA77915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1160F9-405E-2F4F-A577-F444BA51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8554B2-7EE1-8848-A877-4C8A7289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52A14F-7A8A-3D4D-89DB-1A86ADB3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90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5E569-0756-2F47-AE7F-0A474AE5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0E1574-141E-A74B-AF1A-87C4CAA7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D70210-3BD9-8F43-80EA-7737E3A1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BD73D2-C985-E34D-814D-B26F4734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3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63A967-B6FF-094E-9D09-7F5F36D4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7933F5-D428-8148-AEFE-4821F6DC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D43CD-CF1C-CB49-96CB-CB2F88FA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48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17319-3FBE-F247-8246-033FC507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6DE07-94F2-CB46-B9CA-1B403742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BD29E-58CC-5B4D-AFD1-997C33FB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630B7-C9C3-134E-B526-D2078522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23FF6-0A8D-0E40-B2A7-A79DB891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23893-DCE7-7449-943E-D9DADDE6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29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4A737-7978-EE47-86EB-6A789297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054B17-28C7-5C49-BD0A-AC4DAE181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E521B-6486-A043-94E6-9E190DB16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5D343-E9E4-B24E-A403-BF1E09B3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54F45-24C7-D340-9F1A-B493068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2F9E2-4823-2248-A58B-330214DB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5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185620-2ED5-5343-ACFF-A86F46E4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61CB8-6E02-B845-B306-5035B99D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1100F-D88F-2C4A-AB47-24DE8FE29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EC3F-A786-8241-9B88-8AB8BEA8E1CA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591D3-F5E4-7F4A-9C24-03E57AC69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07B30-ED9F-BE45-95E5-CC676BD78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B19A-EEBD-064B-A48C-B3B92F674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8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3C2637-6D57-6549-99C5-FC81E9AD2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SACC</a:t>
            </a:r>
            <a:r>
              <a:rPr kumimoji="1" lang="zh-CN" alt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游戏组</a:t>
            </a:r>
            <a:br>
              <a:rPr kumimoji="1" lang="en-US" altLang="zh-CN" sz="6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kumimoji="1" lang="en-US" altLang="zh-CN" sz="6600">
                <a:solidFill>
                  <a:schemeClr val="tx1">
                    <a:lumMod val="85000"/>
                    <a:lumOff val="15000"/>
                  </a:schemeClr>
                </a:solidFill>
              </a:rPr>
              <a:t>is Coming</a:t>
            </a:r>
            <a:endParaRPr kumimoji="1" lang="zh-CN" alt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324E75-1E66-8D46-B77C-0E8A2D1CC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39" y="4700588"/>
            <a:ext cx="7918027" cy="165576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他来了，他来了，他带着游戏组介绍的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来了。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75BAB8-49FE-1245-8378-DB21AF5BC128}"/>
              </a:ext>
            </a:extLst>
          </p:cNvPr>
          <p:cNvSpPr txBox="1"/>
          <p:nvPr/>
        </p:nvSpPr>
        <p:spPr>
          <a:xfrm>
            <a:off x="1158239" y="5501861"/>
            <a:ext cx="18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演示人：吴建博</a:t>
            </a:r>
          </a:p>
        </p:txBody>
      </p:sp>
    </p:spTree>
    <p:extLst>
      <p:ext uri="{BB962C8B-B14F-4D97-AF65-F5344CB8AC3E}">
        <p14:creationId xmlns:p14="http://schemas.microsoft.com/office/powerpoint/2010/main" val="8848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81CBD56-3862-6142-A59C-FDB91233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游戏组的宗旨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011B0-4E38-524A-A34E-A5E70D45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</a:t>
            </a:r>
            <a:r>
              <a:rPr kumimoji="1" lang="zh-CN" altLang="en-US" sz="2400">
                <a:solidFill>
                  <a:srgbClr val="000000"/>
                </a:solidFill>
              </a:rPr>
              <a:t>我们是计算机学院、软件学院、网络空间安全学院大学生技术协会技术部旗下的游戏组。</a:t>
            </a:r>
            <a:endParaRPr kumimoji="1" lang="en-US" altLang="zh-CN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</a:t>
            </a:r>
            <a:r>
              <a:rPr kumimoji="1" lang="zh-CN" altLang="en-US" sz="2400">
                <a:solidFill>
                  <a:srgbClr val="000000"/>
                </a:solidFill>
              </a:rPr>
              <a:t>组里中干暂时就只有我一个，但是我们还有很多合作伙伴</a:t>
            </a:r>
            <a:r>
              <a:rPr kumimoji="1" lang="en-US" altLang="zh-CN" sz="2400">
                <a:solidFill>
                  <a:srgbClr val="000000"/>
                </a:solidFill>
              </a:rPr>
              <a:t>-</a:t>
            </a:r>
            <a:r>
              <a:rPr kumimoji="1" lang="zh-CN" altLang="en-US" sz="2400">
                <a:solidFill>
                  <a:srgbClr val="000000"/>
                </a:solidFill>
              </a:rPr>
              <a:t>华夜工作室、很多拥有更强技术的大佬。</a:t>
            </a:r>
            <a:endParaRPr kumimoji="1" lang="en-US" altLang="zh-CN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</a:t>
            </a:r>
            <a:r>
              <a:rPr kumimoji="1" lang="zh-CN" altLang="en-US" sz="2400" b="1">
                <a:solidFill>
                  <a:srgbClr val="000000"/>
                </a:solidFill>
              </a:rPr>
              <a:t>那么游戏组的宗旨是什么呢？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</a:t>
            </a:r>
            <a:r>
              <a:rPr kumimoji="1" lang="zh-CN" altLang="en-US" sz="2400">
                <a:solidFill>
                  <a:srgbClr val="000000"/>
                </a:solidFill>
              </a:rPr>
              <a:t>我们不仅仅做游戏，更专注于你的全方位发展，我们希望能够起到一种启蒙的作用，类似于引路人的作用，帮助你发现你的兴趣！</a:t>
            </a:r>
            <a:endParaRPr kumimoji="1" lang="en-US" altLang="zh-CN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063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716E36-CDBD-B24C-878F-C8994AE3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人员组成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ED44238-5DF2-4793-B618-7D1FE51C2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325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9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326BC-387C-854E-A511-150FD0EB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授课安排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269D3B-56B3-1F46-8FFC-FCF7AE148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709" y="1132839"/>
            <a:ext cx="6574649" cy="49309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096830-538D-F64F-A4CD-DD4DA5780664}"/>
              </a:ext>
            </a:extLst>
          </p:cNvPr>
          <p:cNvSpPr txBox="1"/>
          <p:nvPr/>
        </p:nvSpPr>
        <p:spPr>
          <a:xfrm>
            <a:off x="5033569" y="4783638"/>
            <a:ext cx="433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授课是动态安排，群里灵活通知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QQ</a:t>
            </a:r>
            <a:r>
              <a:rPr kumimoji="1" lang="zh-CN" altLang="en-US" dirty="0">
                <a:solidFill>
                  <a:schemeClr val="bg1"/>
                </a:solidFill>
              </a:rPr>
              <a:t>群：</a:t>
            </a:r>
            <a:r>
              <a:rPr kumimoji="1" lang="en-US" altLang="zh-CN" dirty="0">
                <a:solidFill>
                  <a:schemeClr val="bg1"/>
                </a:solidFill>
              </a:rPr>
              <a:t>617465177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A5C6D-F2DB-C044-A52E-8B82EB018317}"/>
              </a:ext>
            </a:extLst>
          </p:cNvPr>
          <p:cNvSpPr txBox="1"/>
          <p:nvPr/>
        </p:nvSpPr>
        <p:spPr>
          <a:xfrm>
            <a:off x="5477179" y="1736089"/>
            <a:ext cx="108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待定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630AE1-03A4-9147-9031-EC7280376430}"/>
              </a:ext>
            </a:extLst>
          </p:cNvPr>
          <p:cNvSpPr txBox="1"/>
          <p:nvPr/>
        </p:nvSpPr>
        <p:spPr>
          <a:xfrm>
            <a:off x="5477179" y="1490528"/>
            <a:ext cx="190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每周五晚</a:t>
            </a:r>
            <a:r>
              <a:rPr kumimoji="1" lang="en-US" altLang="zh-CN" sz="1200" dirty="0">
                <a:solidFill>
                  <a:schemeClr val="bg1"/>
                </a:solidFill>
              </a:rPr>
              <a:t>6</a:t>
            </a:r>
            <a:r>
              <a:rPr kumimoji="1" lang="zh-CN" altLang="en-US" sz="1200" dirty="0">
                <a:solidFill>
                  <a:schemeClr val="bg1"/>
                </a:solidFill>
              </a:rPr>
              <a:t>：</a:t>
            </a:r>
            <a:r>
              <a:rPr kumimoji="1" lang="en-US" altLang="zh-CN" sz="1200" dirty="0">
                <a:solidFill>
                  <a:schemeClr val="bg1"/>
                </a:solidFill>
              </a:rPr>
              <a:t>30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A915AF-D6BE-4545-962E-1715A239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展望未来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BC688F-B061-4678-A169-FC2135A48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2FE21-E4EC-6F4F-AC56-FD0FD709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	</a:t>
            </a:r>
            <a:r>
              <a:rPr kumimoji="1" lang="zh-CN" altLang="en-US" sz="2000" dirty="0">
                <a:solidFill>
                  <a:srgbClr val="000000"/>
                </a:solidFill>
              </a:rPr>
              <a:t>我们希望通过一系列的授课、群里答疑来尽快地让你们入门。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00000"/>
                </a:solidFill>
              </a:rPr>
              <a:t>成为一个优秀的程序员，不仅仅需要深厚的编程经验，更需要一颗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00000"/>
                </a:solidFill>
              </a:rPr>
              <a:t>不畏困难的心。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		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	</a:t>
            </a:r>
            <a:r>
              <a:rPr kumimoji="1" lang="zh-CN" altLang="en-US" sz="2000" dirty="0">
                <a:solidFill>
                  <a:srgbClr val="000000"/>
                </a:solidFill>
              </a:rPr>
              <a:t>未来可期，科协等你！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0000"/>
                </a:solidFill>
              </a:rPr>
              <a:t>	</a:t>
            </a:r>
            <a:r>
              <a:rPr kumimoji="1" lang="zh-CN" altLang="en-US" sz="2000" dirty="0">
                <a:solidFill>
                  <a:srgbClr val="000000"/>
                </a:solidFill>
              </a:rPr>
              <a:t>欢迎加入游戏组！！！</a:t>
            </a:r>
            <a:endParaRPr kumimoji="1"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4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SACC游戏组 is Coming</vt:lpstr>
      <vt:lpstr>游戏组的宗旨</vt:lpstr>
      <vt:lpstr>人员组成</vt:lpstr>
      <vt:lpstr>授课安排</vt:lpstr>
      <vt:lpstr>展望未来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SACC游戏组 is Coming</dc:title>
  <dc:creator>Wu Kenshin</dc:creator>
  <cp:lastModifiedBy>Wu Kenshin</cp:lastModifiedBy>
  <cp:revision>2</cp:revision>
  <dcterms:created xsi:type="dcterms:W3CDTF">2019-10-21T09:03:08Z</dcterms:created>
  <dcterms:modified xsi:type="dcterms:W3CDTF">2019-10-21T13:55:51Z</dcterms:modified>
</cp:coreProperties>
</file>