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8"/>
  </p:notesMasterIdLst>
  <p:sldIdLst>
    <p:sldId id="256" r:id="rId2"/>
    <p:sldId id="257" r:id="rId3"/>
    <p:sldId id="258" r:id="rId4"/>
    <p:sldId id="259" r:id="rId5"/>
    <p:sldId id="282" r:id="rId6"/>
    <p:sldId id="28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5ED1419-D7E4-40E1-AAE5-561FE6317B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36ddcb5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36ddcb56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f48d753952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f48d753952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f48d753952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f48d753952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f48d753952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f48d753952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5"/>
        <p:cNvGrpSpPr/>
        <p:nvPr/>
      </p:nvGrpSpPr>
      <p:grpSpPr>
        <a:xfrm>
          <a:off x="0" y="0"/>
          <a:ext cx="0" cy="0"/>
          <a:chOff x="0" y="0"/>
          <a:chExt cx="0" cy="0"/>
        </a:xfrm>
      </p:grpSpPr>
      <p:sp>
        <p:nvSpPr>
          <p:cNvPr id="2616" name="Google Shape;2616;g136ddcb5620_0_4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7" name="Google Shape;2617;g136ddcb5620_0_4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3"/>
        <p:cNvGrpSpPr/>
        <p:nvPr/>
      </p:nvGrpSpPr>
      <p:grpSpPr>
        <a:xfrm>
          <a:off x="0" y="0"/>
          <a:ext cx="0" cy="0"/>
          <a:chOff x="0" y="0"/>
          <a:chExt cx="0" cy="0"/>
        </a:xfrm>
      </p:grpSpPr>
      <p:sp>
        <p:nvSpPr>
          <p:cNvPr id="2474" name="Google Shape;2474;g136ddcb5620_0_4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5" name="Google Shape;2475;g136ddcb5620_0_4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620588"/>
            <a:ext cx="4847400" cy="12810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3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030013"/>
            <a:ext cx="3858900" cy="41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Lexend Light"/>
                <a:ea typeface="Lexend Light"/>
                <a:cs typeface="Lexend Light"/>
                <a:sym typeface="Lexend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2_1_1">
    <p:spTree>
      <p:nvGrpSpPr>
        <p:cNvPr id="1" name="Shape 15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5"/>
        <p:cNvGrpSpPr/>
        <p:nvPr/>
      </p:nvGrpSpPr>
      <p:grpSpPr>
        <a:xfrm>
          <a:off x="0" y="0"/>
          <a:ext cx="0" cy="0"/>
          <a:chOff x="0" y="0"/>
          <a:chExt cx="0" cy="0"/>
        </a:xfrm>
      </p:grpSpPr>
      <p:sp>
        <p:nvSpPr>
          <p:cNvPr id="166" name="Google Shape;166;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7" name="Google Shape;167;p6"/>
          <p:cNvSpPr/>
          <p:nvPr/>
        </p:nvSpPr>
        <p:spPr>
          <a:xfrm rot="-2002575">
            <a:off x="8247415" y="41578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8" name="Google Shape;168;p6"/>
          <p:cNvGrpSpPr/>
          <p:nvPr/>
        </p:nvGrpSpPr>
        <p:grpSpPr>
          <a:xfrm>
            <a:off x="430954" y="1063869"/>
            <a:ext cx="564544" cy="479708"/>
            <a:chOff x="4021700" y="2078100"/>
            <a:chExt cx="294125" cy="249900"/>
          </a:xfrm>
        </p:grpSpPr>
        <p:sp>
          <p:nvSpPr>
            <p:cNvPr id="169" name="Google Shape;169;p6"/>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6"/>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1" name="Google Shape;171;p6"/>
          <p:cNvGrpSpPr/>
          <p:nvPr/>
        </p:nvGrpSpPr>
        <p:grpSpPr>
          <a:xfrm rot="4577290" flipH="1">
            <a:off x="-1081769" y="-718044"/>
            <a:ext cx="2215225" cy="1900331"/>
            <a:chOff x="4770475" y="2910125"/>
            <a:chExt cx="548975" cy="470975"/>
          </a:xfrm>
        </p:grpSpPr>
        <p:sp>
          <p:nvSpPr>
            <p:cNvPr id="172" name="Google Shape;172;p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8" name="Google Shape;178;p6"/>
          <p:cNvGrpSpPr/>
          <p:nvPr/>
        </p:nvGrpSpPr>
        <p:grpSpPr>
          <a:xfrm rot="4980100">
            <a:off x="-598858" y="3644355"/>
            <a:ext cx="1438501" cy="2688962"/>
            <a:chOff x="4530725" y="2880400"/>
            <a:chExt cx="418300" cy="781875"/>
          </a:xfrm>
        </p:grpSpPr>
        <p:sp>
          <p:nvSpPr>
            <p:cNvPr id="179" name="Google Shape;179;p6"/>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6"/>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6"/>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6"/>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6"/>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6"/>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6"/>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6"/>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6"/>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6"/>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6"/>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6"/>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6"/>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6"/>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6"/>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4" name="Google Shape;194;p6"/>
          <p:cNvGrpSpPr/>
          <p:nvPr/>
        </p:nvGrpSpPr>
        <p:grpSpPr>
          <a:xfrm rot="-5400000">
            <a:off x="8281348" y="-613100"/>
            <a:ext cx="1438492" cy="2688946"/>
            <a:chOff x="4530725" y="2880400"/>
            <a:chExt cx="418300" cy="781875"/>
          </a:xfrm>
        </p:grpSpPr>
        <p:sp>
          <p:nvSpPr>
            <p:cNvPr id="195" name="Google Shape;195;p6"/>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6"/>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6"/>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6"/>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6"/>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6"/>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6"/>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6"/>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6"/>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6"/>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6"/>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6"/>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6"/>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6"/>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6"/>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8"/>
        <p:cNvGrpSpPr/>
        <p:nvPr/>
      </p:nvGrpSpPr>
      <p:grpSpPr>
        <a:xfrm>
          <a:off x="0" y="0"/>
          <a:ext cx="0" cy="0"/>
          <a:chOff x="0" y="0"/>
          <a:chExt cx="0" cy="0"/>
        </a:xfrm>
      </p:grpSpPr>
      <p:sp>
        <p:nvSpPr>
          <p:cNvPr id="279" name="Google Shape;279;p8"/>
          <p:cNvSpPr txBox="1">
            <a:spLocks noGrp="1"/>
          </p:cNvSpPr>
          <p:nvPr>
            <p:ph type="title"/>
          </p:nvPr>
        </p:nvSpPr>
        <p:spPr>
          <a:xfrm>
            <a:off x="1388100" y="1666938"/>
            <a:ext cx="6367800" cy="1809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80" name="Google Shape;280;p8"/>
          <p:cNvGrpSpPr/>
          <p:nvPr/>
        </p:nvGrpSpPr>
        <p:grpSpPr>
          <a:xfrm rot="6570110">
            <a:off x="101047" y="3929233"/>
            <a:ext cx="2089426" cy="1792466"/>
            <a:chOff x="4770475" y="2910125"/>
            <a:chExt cx="548975" cy="470975"/>
          </a:xfrm>
        </p:grpSpPr>
        <p:sp>
          <p:nvSpPr>
            <p:cNvPr id="281" name="Google Shape;281;p8"/>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8"/>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8"/>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8"/>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8"/>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8"/>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7" name="Google Shape;287;p8"/>
          <p:cNvGrpSpPr/>
          <p:nvPr/>
        </p:nvGrpSpPr>
        <p:grpSpPr>
          <a:xfrm rot="2154994" flipH="1">
            <a:off x="-253500" y="2748153"/>
            <a:ext cx="1615564" cy="3019896"/>
            <a:chOff x="4530725" y="2880400"/>
            <a:chExt cx="418300" cy="781875"/>
          </a:xfrm>
        </p:grpSpPr>
        <p:sp>
          <p:nvSpPr>
            <p:cNvPr id="288" name="Google Shape;288;p8"/>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8"/>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8"/>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8"/>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8"/>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8"/>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8"/>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8"/>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8"/>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8"/>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8"/>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8"/>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8"/>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8"/>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8"/>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3" name="Google Shape;303;p8"/>
          <p:cNvGrpSpPr/>
          <p:nvPr/>
        </p:nvGrpSpPr>
        <p:grpSpPr>
          <a:xfrm rot="-4559972">
            <a:off x="7377011" y="-195914"/>
            <a:ext cx="2089434" cy="1792458"/>
            <a:chOff x="4770475" y="2910125"/>
            <a:chExt cx="548975" cy="470975"/>
          </a:xfrm>
        </p:grpSpPr>
        <p:sp>
          <p:nvSpPr>
            <p:cNvPr id="304" name="Google Shape;304;p8"/>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8"/>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8"/>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8"/>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8"/>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8"/>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0" name="Google Shape;310;p8"/>
          <p:cNvGrpSpPr/>
          <p:nvPr/>
        </p:nvGrpSpPr>
        <p:grpSpPr>
          <a:xfrm rot="-8975163" flipH="1">
            <a:off x="8256900" y="-301532"/>
            <a:ext cx="1615546" cy="3019910"/>
            <a:chOff x="4530725" y="2880400"/>
            <a:chExt cx="418300" cy="781875"/>
          </a:xfrm>
        </p:grpSpPr>
        <p:sp>
          <p:nvSpPr>
            <p:cNvPr id="311" name="Google Shape;311;p8"/>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8"/>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8"/>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8"/>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8"/>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8"/>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8"/>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8"/>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8"/>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8"/>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8"/>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8"/>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8"/>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8"/>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8"/>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2339700" y="1461188"/>
            <a:ext cx="4464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8" name="Google Shape;328;p9"/>
          <p:cNvSpPr txBox="1">
            <a:spLocks noGrp="1"/>
          </p:cNvSpPr>
          <p:nvPr>
            <p:ph type="subTitle" idx="1"/>
          </p:nvPr>
        </p:nvSpPr>
        <p:spPr>
          <a:xfrm>
            <a:off x="2339700" y="2442400"/>
            <a:ext cx="4464600" cy="12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9" name="Google Shape;329;p9"/>
          <p:cNvGrpSpPr/>
          <p:nvPr/>
        </p:nvGrpSpPr>
        <p:grpSpPr>
          <a:xfrm rot="4545127" flipH="1">
            <a:off x="-974134" y="459778"/>
            <a:ext cx="2281619" cy="1957394"/>
            <a:chOff x="4770475" y="2910125"/>
            <a:chExt cx="548975" cy="470975"/>
          </a:xfrm>
        </p:grpSpPr>
        <p:sp>
          <p:nvSpPr>
            <p:cNvPr id="330" name="Google Shape;330;p9"/>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9"/>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9"/>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9"/>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9"/>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9"/>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6" name="Google Shape;336;p9"/>
          <p:cNvSpPr/>
          <p:nvPr/>
        </p:nvSpPr>
        <p:spPr>
          <a:xfrm rot="-2004035">
            <a:off x="8092995" y="3443965"/>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9"/>
          <p:cNvSpPr/>
          <p:nvPr/>
        </p:nvSpPr>
        <p:spPr>
          <a:xfrm rot="-365596">
            <a:off x="-119220" y="3279063"/>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8" name="Google Shape;338;p9"/>
          <p:cNvGrpSpPr/>
          <p:nvPr/>
        </p:nvGrpSpPr>
        <p:grpSpPr>
          <a:xfrm>
            <a:off x="1845206" y="356301"/>
            <a:ext cx="494659" cy="420282"/>
            <a:chOff x="4021700" y="2078100"/>
            <a:chExt cx="294125" cy="249900"/>
          </a:xfrm>
        </p:grpSpPr>
        <p:sp>
          <p:nvSpPr>
            <p:cNvPr id="339" name="Google Shape;339;p9"/>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9"/>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1" name="Google Shape;341;p9"/>
          <p:cNvGrpSpPr/>
          <p:nvPr/>
        </p:nvGrpSpPr>
        <p:grpSpPr>
          <a:xfrm rot="-7200046">
            <a:off x="7866279" y="-1405192"/>
            <a:ext cx="2145746" cy="4011012"/>
            <a:chOff x="4530725" y="2880400"/>
            <a:chExt cx="418300" cy="781875"/>
          </a:xfrm>
        </p:grpSpPr>
        <p:sp>
          <p:nvSpPr>
            <p:cNvPr id="342" name="Google Shape;342;p9"/>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9"/>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9"/>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9"/>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9"/>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9"/>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9"/>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9"/>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9"/>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9"/>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9"/>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9"/>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9"/>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9"/>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9"/>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59"/>
        <p:cNvGrpSpPr/>
        <p:nvPr/>
      </p:nvGrpSpPr>
      <p:grpSpPr>
        <a:xfrm>
          <a:off x="0" y="0"/>
          <a:ext cx="0" cy="0"/>
          <a:chOff x="0" y="0"/>
          <a:chExt cx="0" cy="0"/>
        </a:xfrm>
      </p:grpSpPr>
      <p:sp>
        <p:nvSpPr>
          <p:cNvPr id="460" name="Google Shape;460;p13"/>
          <p:cNvSpPr txBox="1">
            <a:spLocks noGrp="1"/>
          </p:cNvSpPr>
          <p:nvPr>
            <p:ph type="title" hasCustomPrompt="1"/>
          </p:nvPr>
        </p:nvSpPr>
        <p:spPr>
          <a:xfrm>
            <a:off x="2603396" y="14944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1" name="Google Shape;461;p13"/>
          <p:cNvSpPr txBox="1">
            <a:spLocks noGrp="1"/>
          </p:cNvSpPr>
          <p:nvPr>
            <p:ph type="subTitle" idx="1"/>
          </p:nvPr>
        </p:nvSpPr>
        <p:spPr>
          <a:xfrm>
            <a:off x="1367996" y="2357680"/>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2" name="Google Shape;462;p13"/>
          <p:cNvSpPr txBox="1">
            <a:spLocks noGrp="1"/>
          </p:cNvSpPr>
          <p:nvPr>
            <p:ph type="title" idx="2" hasCustomPrompt="1"/>
          </p:nvPr>
        </p:nvSpPr>
        <p:spPr>
          <a:xfrm>
            <a:off x="5807405" y="14944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3" name="Google Shape;463;p13"/>
          <p:cNvSpPr txBox="1">
            <a:spLocks noGrp="1"/>
          </p:cNvSpPr>
          <p:nvPr>
            <p:ph type="subTitle" idx="3"/>
          </p:nvPr>
        </p:nvSpPr>
        <p:spPr>
          <a:xfrm>
            <a:off x="4572005" y="2357680"/>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4" name="Google Shape;464;p13"/>
          <p:cNvSpPr txBox="1">
            <a:spLocks noGrp="1"/>
          </p:cNvSpPr>
          <p:nvPr>
            <p:ph type="title" idx="4" hasCustomPrompt="1"/>
          </p:nvPr>
        </p:nvSpPr>
        <p:spPr>
          <a:xfrm>
            <a:off x="2603396" y="30861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5" name="Google Shape;465;p13"/>
          <p:cNvSpPr txBox="1">
            <a:spLocks noGrp="1"/>
          </p:cNvSpPr>
          <p:nvPr>
            <p:ph type="subTitle" idx="5"/>
          </p:nvPr>
        </p:nvSpPr>
        <p:spPr>
          <a:xfrm>
            <a:off x="1367996" y="3957188"/>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6" name="Google Shape;466;p13"/>
          <p:cNvSpPr txBox="1">
            <a:spLocks noGrp="1"/>
          </p:cNvSpPr>
          <p:nvPr>
            <p:ph type="title" idx="6" hasCustomPrompt="1"/>
          </p:nvPr>
        </p:nvSpPr>
        <p:spPr>
          <a:xfrm>
            <a:off x="5807405" y="30861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7" name="Google Shape;467;p13"/>
          <p:cNvSpPr txBox="1">
            <a:spLocks noGrp="1"/>
          </p:cNvSpPr>
          <p:nvPr>
            <p:ph type="subTitle" idx="7"/>
          </p:nvPr>
        </p:nvSpPr>
        <p:spPr>
          <a:xfrm>
            <a:off x="4572005" y="3957188"/>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8" name="Google Shape;468;p13"/>
          <p:cNvSpPr txBox="1">
            <a:spLocks noGrp="1"/>
          </p:cNvSpPr>
          <p:nvPr>
            <p:ph type="subTitle" idx="8"/>
          </p:nvPr>
        </p:nvSpPr>
        <p:spPr>
          <a:xfrm>
            <a:off x="1367996" y="2040005"/>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69" name="Google Shape;469;p13"/>
          <p:cNvSpPr txBox="1">
            <a:spLocks noGrp="1"/>
          </p:cNvSpPr>
          <p:nvPr>
            <p:ph type="subTitle" idx="9"/>
          </p:nvPr>
        </p:nvSpPr>
        <p:spPr>
          <a:xfrm>
            <a:off x="4572005" y="2040005"/>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0" name="Google Shape;470;p13"/>
          <p:cNvSpPr txBox="1">
            <a:spLocks noGrp="1"/>
          </p:cNvSpPr>
          <p:nvPr>
            <p:ph type="subTitle" idx="13"/>
          </p:nvPr>
        </p:nvSpPr>
        <p:spPr>
          <a:xfrm>
            <a:off x="1367996" y="3636262"/>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1" name="Google Shape;471;p13"/>
          <p:cNvSpPr txBox="1">
            <a:spLocks noGrp="1"/>
          </p:cNvSpPr>
          <p:nvPr>
            <p:ph type="subTitle" idx="14"/>
          </p:nvPr>
        </p:nvSpPr>
        <p:spPr>
          <a:xfrm>
            <a:off x="4572005" y="3636262"/>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2" name="Google Shape;4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3" name="Google Shape;473;p13"/>
          <p:cNvGrpSpPr/>
          <p:nvPr/>
        </p:nvGrpSpPr>
        <p:grpSpPr>
          <a:xfrm rot="4577290" flipH="1">
            <a:off x="-1010282" y="113706"/>
            <a:ext cx="2215225" cy="1900331"/>
            <a:chOff x="4770475" y="2910125"/>
            <a:chExt cx="548975" cy="470975"/>
          </a:xfrm>
        </p:grpSpPr>
        <p:sp>
          <p:nvSpPr>
            <p:cNvPr id="474" name="Google Shape;474;p1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1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1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1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0" name="Google Shape;480;p13"/>
          <p:cNvSpPr/>
          <p:nvPr/>
        </p:nvSpPr>
        <p:spPr>
          <a:xfrm rot="-2002575">
            <a:off x="436915" y="29968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3"/>
          <p:cNvSpPr/>
          <p:nvPr/>
        </p:nvSpPr>
        <p:spPr>
          <a:xfrm rot="-365596">
            <a:off x="7144055" y="-316500"/>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2" name="Google Shape;482;p13"/>
          <p:cNvGrpSpPr/>
          <p:nvPr/>
        </p:nvGrpSpPr>
        <p:grpSpPr>
          <a:xfrm rot="7160093">
            <a:off x="-380390" y="-1101355"/>
            <a:ext cx="1438524" cy="2689024"/>
            <a:chOff x="4530725" y="2880400"/>
            <a:chExt cx="418300" cy="781875"/>
          </a:xfrm>
        </p:grpSpPr>
        <p:sp>
          <p:nvSpPr>
            <p:cNvPr id="483" name="Google Shape;483;p13"/>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3"/>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3"/>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13"/>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3"/>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3"/>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13"/>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13"/>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3"/>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3"/>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3"/>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3"/>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13"/>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13"/>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13"/>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8" name="Google Shape;498;p13"/>
          <p:cNvGrpSpPr/>
          <p:nvPr/>
        </p:nvGrpSpPr>
        <p:grpSpPr>
          <a:xfrm rot="-8890992" flipH="1">
            <a:off x="7866927" y="678740"/>
            <a:ext cx="2215248" cy="1900329"/>
            <a:chOff x="4770475" y="2910125"/>
            <a:chExt cx="548975" cy="470975"/>
          </a:xfrm>
        </p:grpSpPr>
        <p:sp>
          <p:nvSpPr>
            <p:cNvPr id="499" name="Google Shape;499;p1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1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1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1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5" name="Google Shape;505;p13"/>
          <p:cNvGrpSpPr/>
          <p:nvPr/>
        </p:nvGrpSpPr>
        <p:grpSpPr>
          <a:xfrm rot="988674">
            <a:off x="-755793" y="3780579"/>
            <a:ext cx="1819045" cy="2412103"/>
            <a:chOff x="1936325" y="996650"/>
            <a:chExt cx="730000" cy="968000"/>
          </a:xfrm>
        </p:grpSpPr>
        <p:sp>
          <p:nvSpPr>
            <p:cNvPr id="506" name="Google Shape;506;p13"/>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3"/>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3"/>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3"/>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3"/>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3"/>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3"/>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3"/>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3"/>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3"/>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3"/>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7" name="Google Shape;517;p13"/>
          <p:cNvGrpSpPr/>
          <p:nvPr/>
        </p:nvGrpSpPr>
        <p:grpSpPr>
          <a:xfrm rot="-7200031">
            <a:off x="8477653" y="2824597"/>
            <a:ext cx="1438511" cy="2689001"/>
            <a:chOff x="4530725" y="2880400"/>
            <a:chExt cx="418300" cy="781875"/>
          </a:xfrm>
        </p:grpSpPr>
        <p:sp>
          <p:nvSpPr>
            <p:cNvPr id="518" name="Google Shape;518;p13"/>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13"/>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13"/>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13"/>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3"/>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3"/>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3"/>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3"/>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3"/>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13"/>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13"/>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3"/>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3"/>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3"/>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13"/>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3" name="Google Shape;533;p13"/>
          <p:cNvGrpSpPr/>
          <p:nvPr/>
        </p:nvGrpSpPr>
        <p:grpSpPr>
          <a:xfrm rot="-341900">
            <a:off x="8030850" y="2550354"/>
            <a:ext cx="883674" cy="835342"/>
            <a:chOff x="7608325" y="2238725"/>
            <a:chExt cx="542950" cy="513225"/>
          </a:xfrm>
        </p:grpSpPr>
        <p:sp>
          <p:nvSpPr>
            <p:cNvPr id="534" name="Google Shape;534;p13"/>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3"/>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3"/>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13"/>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13"/>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3"/>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3"/>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13"/>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13"/>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3"/>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3"/>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13"/>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13"/>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13"/>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3"/>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3"/>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13"/>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13"/>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_ONLY_1_1">
    <p:spTree>
      <p:nvGrpSpPr>
        <p:cNvPr id="1" name="Shape 1123"/>
        <p:cNvGrpSpPr/>
        <p:nvPr/>
      </p:nvGrpSpPr>
      <p:grpSpPr>
        <a:xfrm>
          <a:off x="0" y="0"/>
          <a:ext cx="0" cy="0"/>
          <a:chOff x="0" y="0"/>
          <a:chExt cx="0" cy="0"/>
        </a:xfrm>
      </p:grpSpPr>
      <p:grpSp>
        <p:nvGrpSpPr>
          <p:cNvPr id="1124" name="Google Shape;1124;p24"/>
          <p:cNvGrpSpPr/>
          <p:nvPr/>
        </p:nvGrpSpPr>
        <p:grpSpPr>
          <a:xfrm rot="-1086942">
            <a:off x="7890775" y="3405126"/>
            <a:ext cx="2215237" cy="1900341"/>
            <a:chOff x="4770475" y="2910125"/>
            <a:chExt cx="548975" cy="470975"/>
          </a:xfrm>
        </p:grpSpPr>
        <p:sp>
          <p:nvSpPr>
            <p:cNvPr id="1125" name="Google Shape;1125;p2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2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2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2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31" name="Google Shape;1131;p24"/>
          <p:cNvGrpSpPr/>
          <p:nvPr/>
        </p:nvGrpSpPr>
        <p:grpSpPr>
          <a:xfrm rot="6222710">
            <a:off x="-1223669" y="3786549"/>
            <a:ext cx="2215225" cy="1900331"/>
            <a:chOff x="4770475" y="2910125"/>
            <a:chExt cx="548975" cy="470975"/>
          </a:xfrm>
        </p:grpSpPr>
        <p:sp>
          <p:nvSpPr>
            <p:cNvPr id="1132" name="Google Shape;1132;p2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2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2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2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2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38" name="Google Shape;1138;p24"/>
          <p:cNvGrpSpPr/>
          <p:nvPr/>
        </p:nvGrpSpPr>
        <p:grpSpPr>
          <a:xfrm rot="5819900" flipH="1">
            <a:off x="-789358" y="-1183506"/>
            <a:ext cx="1438501" cy="2688962"/>
            <a:chOff x="4530725" y="2880400"/>
            <a:chExt cx="418300" cy="781875"/>
          </a:xfrm>
        </p:grpSpPr>
        <p:sp>
          <p:nvSpPr>
            <p:cNvPr id="1139" name="Google Shape;1139;p2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2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2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2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2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2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2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2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4" name="Google Shape;1154;p24"/>
          <p:cNvGrpSpPr/>
          <p:nvPr/>
        </p:nvGrpSpPr>
        <p:grpSpPr>
          <a:xfrm rot="-5400000" flipH="1">
            <a:off x="7919398" y="3605727"/>
            <a:ext cx="1438492" cy="2688946"/>
            <a:chOff x="4530725" y="2880400"/>
            <a:chExt cx="418300" cy="781875"/>
          </a:xfrm>
        </p:grpSpPr>
        <p:sp>
          <p:nvSpPr>
            <p:cNvPr id="1155" name="Google Shape;1155;p2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2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2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2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2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2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2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70" name="Google Shape;1170;p24"/>
          <p:cNvSpPr txBox="1">
            <a:spLocks noGrp="1"/>
          </p:cNvSpPr>
          <p:nvPr>
            <p:ph type="title"/>
          </p:nvPr>
        </p:nvSpPr>
        <p:spPr>
          <a:xfrm>
            <a:off x="873825" y="1604913"/>
            <a:ext cx="3918900" cy="100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171" name="Google Shape;1171;p24"/>
          <p:cNvSpPr txBox="1">
            <a:spLocks noGrp="1"/>
          </p:cNvSpPr>
          <p:nvPr>
            <p:ph type="subTitle" idx="1"/>
          </p:nvPr>
        </p:nvSpPr>
        <p:spPr>
          <a:xfrm>
            <a:off x="873825" y="2677888"/>
            <a:ext cx="3918900" cy="8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2">
    <p:spTree>
      <p:nvGrpSpPr>
        <p:cNvPr id="1" name="Shape 1381"/>
        <p:cNvGrpSpPr/>
        <p:nvPr/>
      </p:nvGrpSpPr>
      <p:grpSpPr>
        <a:xfrm>
          <a:off x="0" y="0"/>
          <a:ext cx="0" cy="0"/>
          <a:chOff x="0" y="0"/>
          <a:chExt cx="0" cy="0"/>
        </a:xfrm>
      </p:grpSpPr>
      <p:grpSp>
        <p:nvGrpSpPr>
          <p:cNvPr id="1382" name="Google Shape;1382;p30"/>
          <p:cNvGrpSpPr/>
          <p:nvPr/>
        </p:nvGrpSpPr>
        <p:grpSpPr>
          <a:xfrm rot="7345743">
            <a:off x="-459239" y="3084354"/>
            <a:ext cx="2089413" cy="1792478"/>
            <a:chOff x="4770475" y="2910125"/>
            <a:chExt cx="548975" cy="470975"/>
          </a:xfrm>
        </p:grpSpPr>
        <p:sp>
          <p:nvSpPr>
            <p:cNvPr id="1383" name="Google Shape;1383;p3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3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3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3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3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3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30"/>
          <p:cNvGrpSpPr/>
          <p:nvPr/>
        </p:nvGrpSpPr>
        <p:grpSpPr>
          <a:xfrm rot="2930595" flipH="1">
            <a:off x="-671733" y="1785438"/>
            <a:ext cx="1615560" cy="3019924"/>
            <a:chOff x="4530725" y="2880400"/>
            <a:chExt cx="418300" cy="781875"/>
          </a:xfrm>
        </p:grpSpPr>
        <p:sp>
          <p:nvSpPr>
            <p:cNvPr id="1390" name="Google Shape;1390;p3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3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3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3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3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3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3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3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3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3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3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3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3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3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3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5" name="Google Shape;1405;p30"/>
          <p:cNvSpPr/>
          <p:nvPr/>
        </p:nvSpPr>
        <p:spPr>
          <a:xfrm rot="-2004035">
            <a:off x="375620" y="6604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06" name="Google Shape;1406;p30"/>
          <p:cNvGrpSpPr/>
          <p:nvPr/>
        </p:nvGrpSpPr>
        <p:grpSpPr>
          <a:xfrm flipH="1">
            <a:off x="8183439" y="3967051"/>
            <a:ext cx="494659" cy="420282"/>
            <a:chOff x="4021700" y="2078100"/>
            <a:chExt cx="294125" cy="249900"/>
          </a:xfrm>
        </p:grpSpPr>
        <p:sp>
          <p:nvSpPr>
            <p:cNvPr id="1407" name="Google Shape;1407;p30"/>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30"/>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9" name="Google Shape;1409;p30"/>
          <p:cNvGrpSpPr/>
          <p:nvPr/>
        </p:nvGrpSpPr>
        <p:grpSpPr>
          <a:xfrm rot="-3454257">
            <a:off x="7626411" y="170882"/>
            <a:ext cx="2089413" cy="1792478"/>
            <a:chOff x="4770475" y="2910125"/>
            <a:chExt cx="548975" cy="470975"/>
          </a:xfrm>
        </p:grpSpPr>
        <p:sp>
          <p:nvSpPr>
            <p:cNvPr id="1410" name="Google Shape;1410;p3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3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3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3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3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3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6" name="Google Shape;1416;p30"/>
          <p:cNvGrpSpPr/>
          <p:nvPr/>
        </p:nvGrpSpPr>
        <p:grpSpPr>
          <a:xfrm rot="-7869405" flipH="1">
            <a:off x="8312758" y="242353"/>
            <a:ext cx="1615560" cy="3019924"/>
            <a:chOff x="4530725" y="2880400"/>
            <a:chExt cx="418300" cy="781875"/>
          </a:xfrm>
        </p:grpSpPr>
        <p:sp>
          <p:nvSpPr>
            <p:cNvPr id="1417" name="Google Shape;1417;p3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3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3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3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3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3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2_1">
    <p:spTree>
      <p:nvGrpSpPr>
        <p:cNvPr id="1" name="Shape 1432"/>
        <p:cNvGrpSpPr/>
        <p:nvPr/>
      </p:nvGrpSpPr>
      <p:grpSpPr>
        <a:xfrm>
          <a:off x="0" y="0"/>
          <a:ext cx="0" cy="0"/>
          <a:chOff x="0" y="0"/>
          <a:chExt cx="0" cy="0"/>
        </a:xfrm>
      </p:grpSpPr>
      <p:grpSp>
        <p:nvGrpSpPr>
          <p:cNvPr id="1433" name="Google Shape;1433;p31"/>
          <p:cNvGrpSpPr/>
          <p:nvPr/>
        </p:nvGrpSpPr>
        <p:grpSpPr>
          <a:xfrm rot="4577290" flipH="1">
            <a:off x="-1010282" y="488556"/>
            <a:ext cx="2215225" cy="1900331"/>
            <a:chOff x="4770475" y="2910125"/>
            <a:chExt cx="548975" cy="470975"/>
          </a:xfrm>
        </p:grpSpPr>
        <p:sp>
          <p:nvSpPr>
            <p:cNvPr id="1434" name="Google Shape;1434;p3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40" name="Google Shape;1440;p31"/>
          <p:cNvSpPr/>
          <p:nvPr/>
        </p:nvSpPr>
        <p:spPr>
          <a:xfrm rot="-2002575">
            <a:off x="436915" y="29968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rot="-365596">
            <a:off x="6622105" y="-316500"/>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2" name="Google Shape;1442;p31"/>
          <p:cNvGrpSpPr/>
          <p:nvPr/>
        </p:nvGrpSpPr>
        <p:grpSpPr>
          <a:xfrm rot="7160093">
            <a:off x="-380390" y="-726505"/>
            <a:ext cx="1438524" cy="2689024"/>
            <a:chOff x="4530725" y="2880400"/>
            <a:chExt cx="418300" cy="781875"/>
          </a:xfrm>
        </p:grpSpPr>
        <p:sp>
          <p:nvSpPr>
            <p:cNvPr id="1443" name="Google Shape;1443;p31"/>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8" name="Google Shape;1458;p31"/>
          <p:cNvGrpSpPr/>
          <p:nvPr/>
        </p:nvGrpSpPr>
        <p:grpSpPr>
          <a:xfrm rot="-8890992" flipH="1">
            <a:off x="7866927" y="-132635"/>
            <a:ext cx="2215248" cy="1900329"/>
            <a:chOff x="4770475" y="2910125"/>
            <a:chExt cx="548975" cy="470975"/>
          </a:xfrm>
        </p:grpSpPr>
        <p:sp>
          <p:nvSpPr>
            <p:cNvPr id="1459" name="Google Shape;1459;p3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5" name="Google Shape;1465;p31"/>
          <p:cNvGrpSpPr/>
          <p:nvPr/>
        </p:nvGrpSpPr>
        <p:grpSpPr>
          <a:xfrm rot="988674">
            <a:off x="691407" y="3780579"/>
            <a:ext cx="1819045" cy="2412103"/>
            <a:chOff x="1936325" y="996650"/>
            <a:chExt cx="730000" cy="968000"/>
          </a:xfrm>
        </p:grpSpPr>
        <p:sp>
          <p:nvSpPr>
            <p:cNvPr id="1466" name="Google Shape;1466;p31"/>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7" name="Google Shape;1477;p31"/>
          <p:cNvGrpSpPr/>
          <p:nvPr/>
        </p:nvGrpSpPr>
        <p:grpSpPr>
          <a:xfrm rot="-7200031">
            <a:off x="8477653" y="2824597"/>
            <a:ext cx="1438511" cy="2689001"/>
            <a:chOff x="4530725" y="2880400"/>
            <a:chExt cx="418300" cy="781875"/>
          </a:xfrm>
        </p:grpSpPr>
        <p:sp>
          <p:nvSpPr>
            <p:cNvPr id="1478" name="Google Shape;1478;p31"/>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1"/>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1"/>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31"/>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31"/>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3" name="Google Shape;1493;p31"/>
          <p:cNvGrpSpPr/>
          <p:nvPr/>
        </p:nvGrpSpPr>
        <p:grpSpPr>
          <a:xfrm rot="-341900">
            <a:off x="8030850" y="1724729"/>
            <a:ext cx="883674" cy="835342"/>
            <a:chOff x="7608325" y="2238725"/>
            <a:chExt cx="542950" cy="513225"/>
          </a:xfrm>
        </p:grpSpPr>
        <p:sp>
          <p:nvSpPr>
            <p:cNvPr id="1494" name="Google Shape;1494;p31"/>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1"/>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31"/>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31"/>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1"/>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1"/>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1"/>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31"/>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31"/>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1"/>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1"/>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1"/>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1"/>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1"/>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31"/>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31"/>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1"/>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1"/>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1pPr>
            <a:lvl2pPr lvl="1"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2pPr>
            <a:lvl3pPr lvl="2"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3pPr>
            <a:lvl4pPr lvl="3"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4pPr>
            <a:lvl5pPr lvl="4"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5pPr>
            <a:lvl6pPr lvl="5"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6pPr>
            <a:lvl7pPr lvl="6"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7pPr>
            <a:lvl8pPr lvl="7"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8pPr>
            <a:lvl9pPr lvl="8"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1pPr>
            <a:lvl2pPr marL="914400" lvl="1"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marL="1371600" lvl="2"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marL="1828800" lvl="3"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marL="2286000" lvl="4"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marL="2743200" lvl="5"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marL="3200400" lvl="6"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marL="3657600" lvl="7"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marL="4114800" lvl="8"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59" r:id="rId6"/>
    <p:sldLayoutId id="2147483670" r:id="rId7"/>
    <p:sldLayoutId id="2147483676" r:id="rId8"/>
    <p:sldLayoutId id="2147483677" r:id="rId9"/>
    <p:sldLayoutId id="214748367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12"/>
        <p:cNvGrpSpPr/>
        <p:nvPr/>
      </p:nvGrpSpPr>
      <p:grpSpPr>
        <a:xfrm>
          <a:off x="0" y="0"/>
          <a:ext cx="0" cy="0"/>
          <a:chOff x="0" y="0"/>
          <a:chExt cx="0" cy="0"/>
        </a:xfrm>
      </p:grpSpPr>
      <p:grpSp>
        <p:nvGrpSpPr>
          <p:cNvPr id="14413" name="Google Shape;14413;p1"/>
          <p:cNvGrpSpPr/>
          <p:nvPr/>
        </p:nvGrpSpPr>
        <p:grpSpPr>
          <a:xfrm rot="2977580">
            <a:off x="256816" y="4064846"/>
            <a:ext cx="1271860" cy="723575"/>
            <a:chOff x="7608325" y="2238725"/>
            <a:chExt cx="542950" cy="513225"/>
          </a:xfrm>
        </p:grpSpPr>
        <p:sp>
          <p:nvSpPr>
            <p:cNvPr id="14414" name="Google Shape;14414;p1"/>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15" name="Google Shape;14415;p1"/>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16" name="Google Shape;14416;p1"/>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17" name="Google Shape;14417;p1"/>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18" name="Google Shape;14418;p1"/>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19" name="Google Shape;14419;p1"/>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0" name="Google Shape;14420;p1"/>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1" name="Google Shape;14421;p1"/>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2" name="Google Shape;14422;p1"/>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3" name="Google Shape;14423;p1"/>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4" name="Google Shape;14424;p1"/>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5" name="Google Shape;14425;p1"/>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6" name="Google Shape;14426;p1"/>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7" name="Google Shape;14427;p1"/>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8" name="Google Shape;14428;p1"/>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29" name="Google Shape;14429;p1"/>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30" name="Google Shape;14430;p1"/>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31" name="Google Shape;14431;p1"/>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4432" name="Google Shape;14432;p1"/>
          <p:cNvSpPr/>
          <p:nvPr/>
        </p:nvSpPr>
        <p:spPr>
          <a:xfrm>
            <a:off x="5418950" y="1245150"/>
            <a:ext cx="4905300" cy="4905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33" name="Google Shape;14433;p1"/>
          <p:cNvSpPr txBox="1">
            <a:spLocks noGrp="1"/>
          </p:cNvSpPr>
          <p:nvPr>
            <p:ph type="subTitle" idx="1"/>
          </p:nvPr>
        </p:nvSpPr>
        <p:spPr>
          <a:xfrm>
            <a:off x="699575" y="2440325"/>
            <a:ext cx="3858900" cy="66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Sistema de Gestión de Inventariado Médico </a:t>
            </a:r>
            <a:endParaRPr dirty="0"/>
          </a:p>
        </p:txBody>
      </p:sp>
      <p:cxnSp>
        <p:nvCxnSpPr>
          <p:cNvPr id="14434" name="Google Shape;14434;p1"/>
          <p:cNvCxnSpPr/>
          <p:nvPr/>
        </p:nvCxnSpPr>
        <p:spPr>
          <a:xfrm>
            <a:off x="371075" y="2361572"/>
            <a:ext cx="3492900" cy="0"/>
          </a:xfrm>
          <a:prstGeom prst="straightConnector1">
            <a:avLst/>
          </a:prstGeom>
          <a:noFill/>
          <a:ln w="19050" cap="rnd" cmpd="sng">
            <a:solidFill>
              <a:schemeClr val="dk1"/>
            </a:solidFill>
            <a:prstDash val="solid"/>
            <a:round/>
            <a:headEnd type="none" w="sm" len="sm"/>
            <a:tailEnd type="none" w="sm" len="sm"/>
          </a:ln>
        </p:spPr>
      </p:cxnSp>
      <p:grpSp>
        <p:nvGrpSpPr>
          <p:cNvPr id="14435" name="Google Shape;14435;p1"/>
          <p:cNvGrpSpPr/>
          <p:nvPr/>
        </p:nvGrpSpPr>
        <p:grpSpPr>
          <a:xfrm rot="1538803">
            <a:off x="5529548" y="1221157"/>
            <a:ext cx="553157" cy="470006"/>
            <a:chOff x="4021700" y="2078100"/>
            <a:chExt cx="294125" cy="249900"/>
          </a:xfrm>
        </p:grpSpPr>
        <p:sp>
          <p:nvSpPr>
            <p:cNvPr id="14436" name="Google Shape;14436;p1"/>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37" name="Google Shape;14437;p1"/>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4438" name="Google Shape;14438;p1"/>
          <p:cNvSpPr/>
          <p:nvPr/>
        </p:nvSpPr>
        <p:spPr>
          <a:xfrm>
            <a:off x="8025550" y="627767"/>
            <a:ext cx="1413199" cy="1159892"/>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39" name="Google Shape;14439;p1"/>
          <p:cNvSpPr/>
          <p:nvPr/>
        </p:nvSpPr>
        <p:spPr>
          <a:xfrm rot="-2004035">
            <a:off x="2291420" y="4398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4440" name="Google Shape;14440;p1"/>
          <p:cNvGrpSpPr/>
          <p:nvPr/>
        </p:nvGrpSpPr>
        <p:grpSpPr>
          <a:xfrm rot="-5400093" flipH="1">
            <a:off x="3347702" y="3878512"/>
            <a:ext cx="2025333" cy="1737427"/>
            <a:chOff x="4770475" y="2910125"/>
            <a:chExt cx="548975" cy="470975"/>
          </a:xfrm>
        </p:grpSpPr>
        <p:sp>
          <p:nvSpPr>
            <p:cNvPr id="14441" name="Google Shape;14441;p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42" name="Google Shape;14442;p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43" name="Google Shape;14443;p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44" name="Google Shape;14444;p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45" name="Google Shape;14445;p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46" name="Google Shape;14446;p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4447" name="Google Shape;14447;p1"/>
          <p:cNvGrpSpPr/>
          <p:nvPr/>
        </p:nvGrpSpPr>
        <p:grpSpPr>
          <a:xfrm rot="5399907" flipH="1">
            <a:off x="-1253596" y="453696"/>
            <a:ext cx="2025333" cy="1737427"/>
            <a:chOff x="4770475" y="2910125"/>
            <a:chExt cx="548975" cy="470975"/>
          </a:xfrm>
        </p:grpSpPr>
        <p:sp>
          <p:nvSpPr>
            <p:cNvPr id="14448" name="Google Shape;14448;p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49" name="Google Shape;14449;p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0" name="Google Shape;14450;p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1" name="Google Shape;14451;p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2" name="Google Shape;14452;p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3" name="Google Shape;14453;p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4454" name="Google Shape;14454;p1"/>
          <p:cNvGrpSpPr/>
          <p:nvPr/>
        </p:nvGrpSpPr>
        <p:grpSpPr>
          <a:xfrm rot="10288117" flipH="1">
            <a:off x="3214191" y="-1079649"/>
            <a:ext cx="2025291" cy="1737438"/>
            <a:chOff x="4770475" y="2910125"/>
            <a:chExt cx="548975" cy="470975"/>
          </a:xfrm>
        </p:grpSpPr>
        <p:sp>
          <p:nvSpPr>
            <p:cNvPr id="14455" name="Google Shape;14455;p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6" name="Google Shape;14456;p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7" name="Google Shape;14457;p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8" name="Google Shape;14458;p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59" name="Google Shape;14459;p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0" name="Google Shape;14460;p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14461" name="Google Shape;14461;p1"/>
          <p:cNvGrpSpPr/>
          <p:nvPr/>
        </p:nvGrpSpPr>
        <p:grpSpPr>
          <a:xfrm flipH="1">
            <a:off x="5646059" y="488999"/>
            <a:ext cx="3858855" cy="4936861"/>
            <a:chOff x="2412611" y="2547289"/>
            <a:chExt cx="1756100" cy="2246683"/>
          </a:xfrm>
        </p:grpSpPr>
        <p:sp>
          <p:nvSpPr>
            <p:cNvPr id="14462" name="Google Shape;14462;p1"/>
            <p:cNvSpPr/>
            <p:nvPr/>
          </p:nvSpPr>
          <p:spPr>
            <a:xfrm>
              <a:off x="2412611" y="3235684"/>
              <a:ext cx="287863" cy="341776"/>
            </a:xfrm>
            <a:custGeom>
              <a:avLst/>
              <a:gdLst/>
              <a:ahLst/>
              <a:cxnLst/>
              <a:rect l="l" t="t" r="r" b="b"/>
              <a:pathLst>
                <a:path w="8858" h="10517" extrusionOk="0">
                  <a:moveTo>
                    <a:pt x="3237" y="1"/>
                  </a:moveTo>
                  <a:cubicBezTo>
                    <a:pt x="3233" y="1"/>
                    <a:pt x="3229" y="1"/>
                    <a:pt x="3225" y="1"/>
                  </a:cubicBezTo>
                  <a:cubicBezTo>
                    <a:pt x="2615" y="20"/>
                    <a:pt x="2174" y="670"/>
                    <a:pt x="2497" y="1435"/>
                  </a:cubicBezTo>
                  <a:cubicBezTo>
                    <a:pt x="2497" y="1435"/>
                    <a:pt x="2252" y="907"/>
                    <a:pt x="1826" y="907"/>
                  </a:cubicBezTo>
                  <a:cubicBezTo>
                    <a:pt x="1732" y="907"/>
                    <a:pt x="1629" y="932"/>
                    <a:pt x="1519" y="994"/>
                  </a:cubicBezTo>
                  <a:cubicBezTo>
                    <a:pt x="907" y="1338"/>
                    <a:pt x="1428" y="2574"/>
                    <a:pt x="1428" y="2574"/>
                  </a:cubicBezTo>
                  <a:cubicBezTo>
                    <a:pt x="1428" y="2574"/>
                    <a:pt x="1127" y="2267"/>
                    <a:pt x="819" y="2267"/>
                  </a:cubicBezTo>
                  <a:cubicBezTo>
                    <a:pt x="650" y="2267"/>
                    <a:pt x="479" y="2359"/>
                    <a:pt x="354" y="2644"/>
                  </a:cubicBezTo>
                  <a:cubicBezTo>
                    <a:pt x="1" y="3448"/>
                    <a:pt x="1458" y="7683"/>
                    <a:pt x="1718" y="8035"/>
                  </a:cubicBezTo>
                  <a:cubicBezTo>
                    <a:pt x="1919" y="8308"/>
                    <a:pt x="2450" y="10516"/>
                    <a:pt x="4948" y="10516"/>
                  </a:cubicBezTo>
                  <a:cubicBezTo>
                    <a:pt x="5663" y="10516"/>
                    <a:pt x="6538" y="10336"/>
                    <a:pt x="7613" y="9878"/>
                  </a:cubicBezTo>
                  <a:cubicBezTo>
                    <a:pt x="7613" y="9878"/>
                    <a:pt x="8764" y="9332"/>
                    <a:pt x="8825" y="7487"/>
                  </a:cubicBezTo>
                  <a:cubicBezTo>
                    <a:pt x="8857" y="6568"/>
                    <a:pt x="8725" y="2556"/>
                    <a:pt x="7950" y="2556"/>
                  </a:cubicBezTo>
                  <a:cubicBezTo>
                    <a:pt x="7947" y="2556"/>
                    <a:pt x="7943" y="2556"/>
                    <a:pt x="7939" y="2556"/>
                  </a:cubicBezTo>
                  <a:cubicBezTo>
                    <a:pt x="7155" y="2596"/>
                    <a:pt x="6792" y="4818"/>
                    <a:pt x="6792" y="4818"/>
                  </a:cubicBezTo>
                  <a:cubicBezTo>
                    <a:pt x="6792" y="4818"/>
                    <a:pt x="5674" y="185"/>
                    <a:pt x="4890" y="185"/>
                  </a:cubicBezTo>
                  <a:cubicBezTo>
                    <a:pt x="4887" y="185"/>
                    <a:pt x="4883" y="185"/>
                    <a:pt x="4880" y="185"/>
                  </a:cubicBezTo>
                  <a:cubicBezTo>
                    <a:pt x="4095" y="225"/>
                    <a:pt x="4111" y="1270"/>
                    <a:pt x="4111" y="1270"/>
                  </a:cubicBezTo>
                  <a:cubicBezTo>
                    <a:pt x="4111" y="1270"/>
                    <a:pt x="3839" y="1"/>
                    <a:pt x="3237" y="1"/>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3" name="Google Shape;14463;p1"/>
            <p:cNvSpPr/>
            <p:nvPr/>
          </p:nvSpPr>
          <p:spPr>
            <a:xfrm>
              <a:off x="2450053" y="3311288"/>
              <a:ext cx="45789" cy="88881"/>
            </a:xfrm>
            <a:custGeom>
              <a:avLst/>
              <a:gdLst/>
              <a:ahLst/>
              <a:cxnLst/>
              <a:rect l="l" t="t" r="r" b="b"/>
              <a:pathLst>
                <a:path w="1409" h="2735" extrusionOk="0">
                  <a:moveTo>
                    <a:pt x="266" y="1"/>
                  </a:moveTo>
                  <a:cubicBezTo>
                    <a:pt x="238" y="1"/>
                    <a:pt x="209" y="6"/>
                    <a:pt x="181" y="17"/>
                  </a:cubicBezTo>
                  <a:cubicBezTo>
                    <a:pt x="59" y="65"/>
                    <a:pt x="1" y="201"/>
                    <a:pt x="46" y="323"/>
                  </a:cubicBezTo>
                  <a:lnTo>
                    <a:pt x="922" y="2582"/>
                  </a:lnTo>
                  <a:cubicBezTo>
                    <a:pt x="956" y="2674"/>
                    <a:pt x="1044" y="2734"/>
                    <a:pt x="1143" y="2734"/>
                  </a:cubicBezTo>
                  <a:cubicBezTo>
                    <a:pt x="1171" y="2734"/>
                    <a:pt x="1200" y="2729"/>
                    <a:pt x="1226" y="2717"/>
                  </a:cubicBezTo>
                  <a:cubicBezTo>
                    <a:pt x="1348" y="2672"/>
                    <a:pt x="1409" y="2535"/>
                    <a:pt x="1361" y="2413"/>
                  </a:cubicBezTo>
                  <a:lnTo>
                    <a:pt x="487" y="152"/>
                  </a:lnTo>
                  <a:cubicBezTo>
                    <a:pt x="450" y="59"/>
                    <a:pt x="361" y="1"/>
                    <a:pt x="266"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4" name="Google Shape;14464;p1"/>
            <p:cNvSpPr/>
            <p:nvPr/>
          </p:nvSpPr>
          <p:spPr>
            <a:xfrm>
              <a:off x="3052325" y="2574717"/>
              <a:ext cx="387533" cy="313211"/>
            </a:xfrm>
            <a:custGeom>
              <a:avLst/>
              <a:gdLst/>
              <a:ahLst/>
              <a:cxnLst/>
              <a:rect l="l" t="t" r="r" b="b"/>
              <a:pathLst>
                <a:path w="11925" h="9638" extrusionOk="0">
                  <a:moveTo>
                    <a:pt x="6030" y="1"/>
                  </a:moveTo>
                  <a:cubicBezTo>
                    <a:pt x="3004" y="1"/>
                    <a:pt x="1" y="4329"/>
                    <a:pt x="974" y="6906"/>
                  </a:cubicBezTo>
                  <a:cubicBezTo>
                    <a:pt x="1640" y="8667"/>
                    <a:pt x="4173" y="9637"/>
                    <a:pt x="6490" y="9637"/>
                  </a:cubicBezTo>
                  <a:cubicBezTo>
                    <a:pt x="8102" y="9637"/>
                    <a:pt x="9610" y="9168"/>
                    <a:pt x="10310" y="8167"/>
                  </a:cubicBezTo>
                  <a:cubicBezTo>
                    <a:pt x="11925" y="5862"/>
                    <a:pt x="9592" y="268"/>
                    <a:pt x="6272" y="10"/>
                  </a:cubicBezTo>
                  <a:cubicBezTo>
                    <a:pt x="6191" y="4"/>
                    <a:pt x="6111" y="1"/>
                    <a:pt x="6030"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5" name="Google Shape;14465;p1"/>
            <p:cNvSpPr/>
            <p:nvPr/>
          </p:nvSpPr>
          <p:spPr>
            <a:xfrm>
              <a:off x="3317082" y="2547289"/>
              <a:ext cx="102302" cy="182896"/>
            </a:xfrm>
            <a:custGeom>
              <a:avLst/>
              <a:gdLst/>
              <a:ahLst/>
              <a:cxnLst/>
              <a:rect l="l" t="t" r="r" b="b"/>
              <a:pathLst>
                <a:path w="3148" h="5628" extrusionOk="0">
                  <a:moveTo>
                    <a:pt x="272" y="1"/>
                  </a:moveTo>
                  <a:cubicBezTo>
                    <a:pt x="193" y="1"/>
                    <a:pt x="116" y="41"/>
                    <a:pt x="71" y="113"/>
                  </a:cubicBezTo>
                  <a:cubicBezTo>
                    <a:pt x="0" y="225"/>
                    <a:pt x="36" y="373"/>
                    <a:pt x="152" y="440"/>
                  </a:cubicBezTo>
                  <a:cubicBezTo>
                    <a:pt x="2636" y="1979"/>
                    <a:pt x="2214" y="5327"/>
                    <a:pt x="2210" y="5359"/>
                  </a:cubicBezTo>
                  <a:cubicBezTo>
                    <a:pt x="2193" y="5488"/>
                    <a:pt x="2282" y="5608"/>
                    <a:pt x="2412" y="5625"/>
                  </a:cubicBezTo>
                  <a:cubicBezTo>
                    <a:pt x="2423" y="5627"/>
                    <a:pt x="2433" y="5627"/>
                    <a:pt x="2444" y="5627"/>
                  </a:cubicBezTo>
                  <a:cubicBezTo>
                    <a:pt x="2562" y="5627"/>
                    <a:pt x="2663" y="5540"/>
                    <a:pt x="2678" y="5424"/>
                  </a:cubicBezTo>
                  <a:cubicBezTo>
                    <a:pt x="2699" y="5274"/>
                    <a:pt x="3147" y="1739"/>
                    <a:pt x="399" y="39"/>
                  </a:cubicBezTo>
                  <a:cubicBezTo>
                    <a:pt x="360" y="13"/>
                    <a:pt x="316" y="1"/>
                    <a:pt x="272"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6" name="Google Shape;14466;p1"/>
            <p:cNvSpPr/>
            <p:nvPr/>
          </p:nvSpPr>
          <p:spPr>
            <a:xfrm>
              <a:off x="2537597" y="3269319"/>
              <a:ext cx="50664" cy="115789"/>
            </a:xfrm>
            <a:custGeom>
              <a:avLst/>
              <a:gdLst/>
              <a:ahLst/>
              <a:cxnLst/>
              <a:rect l="l" t="t" r="r" b="b"/>
              <a:pathLst>
                <a:path w="1559" h="3563" extrusionOk="0">
                  <a:moveTo>
                    <a:pt x="266" y="0"/>
                  </a:moveTo>
                  <a:cubicBezTo>
                    <a:pt x="241" y="0"/>
                    <a:pt x="216" y="4"/>
                    <a:pt x="190" y="13"/>
                  </a:cubicBezTo>
                  <a:cubicBezTo>
                    <a:pt x="67" y="53"/>
                    <a:pt x="0" y="186"/>
                    <a:pt x="40" y="311"/>
                  </a:cubicBezTo>
                  <a:lnTo>
                    <a:pt x="1070" y="3401"/>
                  </a:lnTo>
                  <a:cubicBezTo>
                    <a:pt x="1103" y="3498"/>
                    <a:pt x="1192" y="3562"/>
                    <a:pt x="1294" y="3562"/>
                  </a:cubicBezTo>
                  <a:cubicBezTo>
                    <a:pt x="1319" y="3562"/>
                    <a:pt x="1344" y="3558"/>
                    <a:pt x="1369" y="3551"/>
                  </a:cubicBezTo>
                  <a:cubicBezTo>
                    <a:pt x="1492" y="3509"/>
                    <a:pt x="1559" y="3376"/>
                    <a:pt x="1519" y="3252"/>
                  </a:cubicBezTo>
                  <a:lnTo>
                    <a:pt x="489" y="161"/>
                  </a:lnTo>
                  <a:cubicBezTo>
                    <a:pt x="455" y="62"/>
                    <a:pt x="364" y="0"/>
                    <a:pt x="2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7" name="Google Shape;14467;p1"/>
            <p:cNvSpPr/>
            <p:nvPr/>
          </p:nvSpPr>
          <p:spPr>
            <a:xfrm>
              <a:off x="2485048" y="3274551"/>
              <a:ext cx="49689" cy="104674"/>
            </a:xfrm>
            <a:custGeom>
              <a:avLst/>
              <a:gdLst/>
              <a:ahLst/>
              <a:cxnLst/>
              <a:rect l="l" t="t" r="r" b="b"/>
              <a:pathLst>
                <a:path w="1529" h="3221" extrusionOk="0">
                  <a:moveTo>
                    <a:pt x="268" y="0"/>
                  </a:moveTo>
                  <a:cubicBezTo>
                    <a:pt x="241" y="0"/>
                    <a:pt x="214" y="5"/>
                    <a:pt x="187" y="15"/>
                  </a:cubicBezTo>
                  <a:cubicBezTo>
                    <a:pt x="63" y="59"/>
                    <a:pt x="0" y="196"/>
                    <a:pt x="46" y="319"/>
                  </a:cubicBezTo>
                  <a:lnTo>
                    <a:pt x="1040" y="3065"/>
                  </a:lnTo>
                  <a:cubicBezTo>
                    <a:pt x="1074" y="3158"/>
                    <a:pt x="1161" y="3221"/>
                    <a:pt x="1262" y="3221"/>
                  </a:cubicBezTo>
                  <a:cubicBezTo>
                    <a:pt x="1289" y="3221"/>
                    <a:pt x="1315" y="3215"/>
                    <a:pt x="1340" y="3205"/>
                  </a:cubicBezTo>
                  <a:cubicBezTo>
                    <a:pt x="1464" y="3162"/>
                    <a:pt x="1528" y="3027"/>
                    <a:pt x="1483" y="2903"/>
                  </a:cubicBezTo>
                  <a:lnTo>
                    <a:pt x="491" y="160"/>
                  </a:lnTo>
                  <a:cubicBezTo>
                    <a:pt x="456" y="61"/>
                    <a:pt x="365" y="0"/>
                    <a:pt x="2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8" name="Google Shape;14468;p1"/>
            <p:cNvSpPr/>
            <p:nvPr/>
          </p:nvSpPr>
          <p:spPr>
            <a:xfrm>
              <a:off x="2502955" y="3505608"/>
              <a:ext cx="714165" cy="688882"/>
            </a:xfrm>
            <a:custGeom>
              <a:avLst/>
              <a:gdLst/>
              <a:ahLst/>
              <a:cxnLst/>
              <a:rect l="l" t="t" r="r" b="b"/>
              <a:pathLst>
                <a:path w="21976" h="21198" extrusionOk="0">
                  <a:moveTo>
                    <a:pt x="12182" y="12904"/>
                  </a:moveTo>
                  <a:lnTo>
                    <a:pt x="12182" y="12904"/>
                  </a:lnTo>
                  <a:cubicBezTo>
                    <a:pt x="12232" y="12939"/>
                    <a:pt x="12278" y="12978"/>
                    <a:pt x="12317" y="13026"/>
                  </a:cubicBezTo>
                  <a:cubicBezTo>
                    <a:pt x="12319" y="13029"/>
                    <a:pt x="12319" y="13031"/>
                    <a:pt x="12318" y="13031"/>
                  </a:cubicBezTo>
                  <a:cubicBezTo>
                    <a:pt x="12310" y="13031"/>
                    <a:pt x="12263" y="12990"/>
                    <a:pt x="12207" y="12933"/>
                  </a:cubicBezTo>
                  <a:lnTo>
                    <a:pt x="12182" y="12904"/>
                  </a:lnTo>
                  <a:close/>
                  <a:moveTo>
                    <a:pt x="5101" y="0"/>
                  </a:moveTo>
                  <a:lnTo>
                    <a:pt x="0" y="1226"/>
                  </a:lnTo>
                  <a:cubicBezTo>
                    <a:pt x="956" y="6375"/>
                    <a:pt x="1743" y="8095"/>
                    <a:pt x="3560" y="13009"/>
                  </a:cubicBezTo>
                  <a:cubicBezTo>
                    <a:pt x="5176" y="17382"/>
                    <a:pt x="6853" y="21198"/>
                    <a:pt x="10361" y="21198"/>
                  </a:cubicBezTo>
                  <a:cubicBezTo>
                    <a:pt x="11693" y="21198"/>
                    <a:pt x="13291" y="20647"/>
                    <a:pt x="15249" y="19367"/>
                  </a:cubicBezTo>
                  <a:cubicBezTo>
                    <a:pt x="16751" y="18384"/>
                    <a:pt x="18102" y="17233"/>
                    <a:pt x="19350" y="16070"/>
                  </a:cubicBezTo>
                  <a:cubicBezTo>
                    <a:pt x="20256" y="15224"/>
                    <a:pt x="21127" y="14364"/>
                    <a:pt x="21976" y="13490"/>
                  </a:cubicBezTo>
                  <a:cubicBezTo>
                    <a:pt x="20520" y="12121"/>
                    <a:pt x="17609" y="9317"/>
                    <a:pt x="15797" y="7073"/>
                  </a:cubicBezTo>
                  <a:cubicBezTo>
                    <a:pt x="14333" y="8644"/>
                    <a:pt x="12849" y="10181"/>
                    <a:pt x="11229" y="11525"/>
                  </a:cubicBezTo>
                  <a:cubicBezTo>
                    <a:pt x="9182" y="7141"/>
                    <a:pt x="6864" y="4565"/>
                    <a:pt x="5101"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69" name="Google Shape;14469;p1"/>
            <p:cNvSpPr/>
            <p:nvPr/>
          </p:nvSpPr>
          <p:spPr>
            <a:xfrm>
              <a:off x="2859257" y="3872505"/>
              <a:ext cx="93820" cy="171847"/>
            </a:xfrm>
            <a:custGeom>
              <a:avLst/>
              <a:gdLst/>
              <a:ahLst/>
              <a:cxnLst/>
              <a:rect l="l" t="t" r="r" b="b"/>
              <a:pathLst>
                <a:path w="2887" h="5288" extrusionOk="0">
                  <a:moveTo>
                    <a:pt x="268" y="1"/>
                  </a:moveTo>
                  <a:cubicBezTo>
                    <a:pt x="192" y="1"/>
                    <a:pt x="118" y="38"/>
                    <a:pt x="73" y="106"/>
                  </a:cubicBezTo>
                  <a:cubicBezTo>
                    <a:pt x="0" y="212"/>
                    <a:pt x="27" y="356"/>
                    <a:pt x="132" y="431"/>
                  </a:cubicBezTo>
                  <a:cubicBezTo>
                    <a:pt x="223" y="491"/>
                    <a:pt x="2347" y="1966"/>
                    <a:pt x="1581" y="4993"/>
                  </a:cubicBezTo>
                  <a:cubicBezTo>
                    <a:pt x="1549" y="5118"/>
                    <a:pt x="1625" y="5247"/>
                    <a:pt x="1751" y="5280"/>
                  </a:cubicBezTo>
                  <a:cubicBezTo>
                    <a:pt x="1770" y="5284"/>
                    <a:pt x="1790" y="5285"/>
                    <a:pt x="1809" y="5287"/>
                  </a:cubicBezTo>
                  <a:cubicBezTo>
                    <a:pt x="1918" y="5285"/>
                    <a:pt x="2011" y="5213"/>
                    <a:pt x="2037" y="5109"/>
                  </a:cubicBezTo>
                  <a:cubicBezTo>
                    <a:pt x="2887" y="1751"/>
                    <a:pt x="420" y="54"/>
                    <a:pt x="394" y="37"/>
                  </a:cubicBezTo>
                  <a:cubicBezTo>
                    <a:pt x="355" y="12"/>
                    <a:pt x="311" y="1"/>
                    <a:pt x="2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0" name="Google Shape;14470;p1"/>
            <p:cNvSpPr/>
            <p:nvPr/>
          </p:nvSpPr>
          <p:spPr>
            <a:xfrm>
              <a:off x="2881063" y="3618180"/>
              <a:ext cx="414863" cy="474269"/>
            </a:xfrm>
            <a:custGeom>
              <a:avLst/>
              <a:gdLst/>
              <a:ahLst/>
              <a:cxnLst/>
              <a:rect l="l" t="t" r="r" b="b"/>
              <a:pathLst>
                <a:path w="12766" h="14594" extrusionOk="0">
                  <a:moveTo>
                    <a:pt x="3894" y="0"/>
                  </a:moveTo>
                  <a:cubicBezTo>
                    <a:pt x="3894" y="0"/>
                    <a:pt x="1435" y="1606"/>
                    <a:pt x="0" y="7297"/>
                  </a:cubicBezTo>
                  <a:cubicBezTo>
                    <a:pt x="0" y="7297"/>
                    <a:pt x="4316" y="13972"/>
                    <a:pt x="8732" y="14594"/>
                  </a:cubicBezTo>
                  <a:lnTo>
                    <a:pt x="12766" y="1971"/>
                  </a:lnTo>
                  <a:lnTo>
                    <a:pt x="389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1" name="Google Shape;14471;p1"/>
            <p:cNvSpPr/>
            <p:nvPr/>
          </p:nvSpPr>
          <p:spPr>
            <a:xfrm>
              <a:off x="3844191" y="3579897"/>
              <a:ext cx="288415" cy="1210337"/>
            </a:xfrm>
            <a:custGeom>
              <a:avLst/>
              <a:gdLst/>
              <a:ahLst/>
              <a:cxnLst/>
              <a:rect l="l" t="t" r="r" b="b"/>
              <a:pathLst>
                <a:path w="8875" h="37244" extrusionOk="0">
                  <a:moveTo>
                    <a:pt x="3601" y="0"/>
                  </a:moveTo>
                  <a:cubicBezTo>
                    <a:pt x="3563" y="0"/>
                    <a:pt x="3526" y="2"/>
                    <a:pt x="3489" y="6"/>
                  </a:cubicBezTo>
                  <a:lnTo>
                    <a:pt x="0" y="11226"/>
                  </a:lnTo>
                  <a:lnTo>
                    <a:pt x="2761" y="37243"/>
                  </a:lnTo>
                  <a:lnTo>
                    <a:pt x="8874" y="36905"/>
                  </a:lnTo>
                  <a:lnTo>
                    <a:pt x="8460" y="7935"/>
                  </a:lnTo>
                  <a:cubicBezTo>
                    <a:pt x="7750" y="4899"/>
                    <a:pt x="5513" y="0"/>
                    <a:pt x="3601"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2" name="Google Shape;14472;p1"/>
            <p:cNvSpPr/>
            <p:nvPr/>
          </p:nvSpPr>
          <p:spPr>
            <a:xfrm>
              <a:off x="2944173" y="3456310"/>
              <a:ext cx="1224538" cy="555122"/>
            </a:xfrm>
            <a:custGeom>
              <a:avLst/>
              <a:gdLst/>
              <a:ahLst/>
              <a:cxnLst/>
              <a:rect l="l" t="t" r="r" b="b"/>
              <a:pathLst>
                <a:path w="37681" h="17082" extrusionOk="0">
                  <a:moveTo>
                    <a:pt x="12594" y="0"/>
                  </a:moveTo>
                  <a:cubicBezTo>
                    <a:pt x="9457" y="0"/>
                    <a:pt x="3252" y="659"/>
                    <a:pt x="1695" y="5696"/>
                  </a:cubicBezTo>
                  <a:cubicBezTo>
                    <a:pt x="0" y="11187"/>
                    <a:pt x="1695" y="15824"/>
                    <a:pt x="1695" y="15824"/>
                  </a:cubicBezTo>
                  <a:lnTo>
                    <a:pt x="37246" y="17082"/>
                  </a:lnTo>
                  <a:cubicBezTo>
                    <a:pt x="37246" y="17082"/>
                    <a:pt x="37681" y="294"/>
                    <a:pt x="22430" y="81"/>
                  </a:cubicBezTo>
                  <a:lnTo>
                    <a:pt x="14430" y="83"/>
                  </a:lnTo>
                  <a:cubicBezTo>
                    <a:pt x="14430" y="83"/>
                    <a:pt x="13704" y="0"/>
                    <a:pt x="125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3" name="Google Shape;14473;p1"/>
            <p:cNvSpPr/>
            <p:nvPr/>
          </p:nvSpPr>
          <p:spPr>
            <a:xfrm>
              <a:off x="3077965" y="3745700"/>
              <a:ext cx="1009307" cy="1048272"/>
            </a:xfrm>
            <a:custGeom>
              <a:avLst/>
              <a:gdLst/>
              <a:ahLst/>
              <a:cxnLst/>
              <a:rect l="l" t="t" r="r" b="b"/>
              <a:pathLst>
                <a:path w="31058" h="32257" extrusionOk="0">
                  <a:moveTo>
                    <a:pt x="26858" y="0"/>
                  </a:moveTo>
                  <a:lnTo>
                    <a:pt x="1" y="2537"/>
                  </a:lnTo>
                  <a:lnTo>
                    <a:pt x="2606" y="19614"/>
                  </a:lnTo>
                  <a:cubicBezTo>
                    <a:pt x="2650" y="19899"/>
                    <a:pt x="2650" y="20189"/>
                    <a:pt x="2604" y="20474"/>
                  </a:cubicBezTo>
                  <a:lnTo>
                    <a:pt x="900" y="31450"/>
                  </a:lnTo>
                  <a:cubicBezTo>
                    <a:pt x="4649" y="32081"/>
                    <a:pt x="10593" y="32257"/>
                    <a:pt x="16031" y="32257"/>
                  </a:cubicBezTo>
                  <a:cubicBezTo>
                    <a:pt x="22796" y="32257"/>
                    <a:pt x="28777" y="31986"/>
                    <a:pt x="28777" y="31986"/>
                  </a:cubicBezTo>
                  <a:lnTo>
                    <a:pt x="27559" y="18852"/>
                  </a:lnTo>
                  <a:cubicBezTo>
                    <a:pt x="27559" y="18852"/>
                    <a:pt x="31057" y="16678"/>
                    <a:pt x="30130" y="11559"/>
                  </a:cubicBezTo>
                  <a:cubicBezTo>
                    <a:pt x="29727" y="9334"/>
                    <a:pt x="26858" y="0"/>
                    <a:pt x="268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4" name="Google Shape;14474;p1"/>
            <p:cNvSpPr/>
            <p:nvPr/>
          </p:nvSpPr>
          <p:spPr>
            <a:xfrm>
              <a:off x="3228331" y="3364309"/>
              <a:ext cx="404074" cy="459645"/>
            </a:xfrm>
            <a:custGeom>
              <a:avLst/>
              <a:gdLst/>
              <a:ahLst/>
              <a:cxnLst/>
              <a:rect l="l" t="t" r="r" b="b"/>
              <a:pathLst>
                <a:path w="12434" h="14144" extrusionOk="0">
                  <a:moveTo>
                    <a:pt x="5741" y="1"/>
                  </a:moveTo>
                  <a:lnTo>
                    <a:pt x="1" y="3130"/>
                  </a:lnTo>
                  <a:lnTo>
                    <a:pt x="7088" y="8527"/>
                  </a:lnTo>
                  <a:lnTo>
                    <a:pt x="4649" y="9830"/>
                  </a:lnTo>
                  <a:lnTo>
                    <a:pt x="12434" y="14144"/>
                  </a:lnTo>
                  <a:lnTo>
                    <a:pt x="5686" y="2912"/>
                  </a:lnTo>
                  <a:lnTo>
                    <a:pt x="574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5" name="Google Shape;14475;p1"/>
            <p:cNvSpPr/>
            <p:nvPr/>
          </p:nvSpPr>
          <p:spPr>
            <a:xfrm>
              <a:off x="3219947" y="3458487"/>
              <a:ext cx="423052" cy="373136"/>
            </a:xfrm>
            <a:custGeom>
              <a:avLst/>
              <a:gdLst/>
              <a:ahLst/>
              <a:cxnLst/>
              <a:rect l="l" t="t" r="r" b="b"/>
              <a:pathLst>
                <a:path w="13018" h="11482" extrusionOk="0">
                  <a:moveTo>
                    <a:pt x="263" y="1"/>
                  </a:moveTo>
                  <a:cubicBezTo>
                    <a:pt x="195" y="1"/>
                    <a:pt x="129" y="30"/>
                    <a:pt x="82" y="86"/>
                  </a:cubicBezTo>
                  <a:cubicBezTo>
                    <a:pt x="0" y="185"/>
                    <a:pt x="12" y="331"/>
                    <a:pt x="109" y="415"/>
                  </a:cubicBezTo>
                  <a:lnTo>
                    <a:pt x="4709" y="4219"/>
                  </a:lnTo>
                  <a:lnTo>
                    <a:pt x="2579" y="5357"/>
                  </a:lnTo>
                  <a:cubicBezTo>
                    <a:pt x="2416" y="5444"/>
                    <a:pt x="2412" y="5678"/>
                    <a:pt x="2575" y="5771"/>
                  </a:cubicBezTo>
                  <a:lnTo>
                    <a:pt x="12574" y="11449"/>
                  </a:lnTo>
                  <a:cubicBezTo>
                    <a:pt x="12610" y="11470"/>
                    <a:pt x="12650" y="11481"/>
                    <a:pt x="12690" y="11481"/>
                  </a:cubicBezTo>
                  <a:cubicBezTo>
                    <a:pt x="12690" y="11481"/>
                    <a:pt x="12691" y="11481"/>
                    <a:pt x="12692" y="11481"/>
                  </a:cubicBezTo>
                  <a:cubicBezTo>
                    <a:pt x="12933" y="11481"/>
                    <a:pt x="13018" y="11160"/>
                    <a:pt x="12808" y="11040"/>
                  </a:cubicBezTo>
                  <a:lnTo>
                    <a:pt x="3179" y="5574"/>
                  </a:lnTo>
                  <a:lnTo>
                    <a:pt x="5241" y="4470"/>
                  </a:lnTo>
                  <a:cubicBezTo>
                    <a:pt x="5389" y="4390"/>
                    <a:pt x="5410" y="4187"/>
                    <a:pt x="5281" y="4080"/>
                  </a:cubicBezTo>
                  <a:lnTo>
                    <a:pt x="409" y="52"/>
                  </a:lnTo>
                  <a:cubicBezTo>
                    <a:pt x="366" y="17"/>
                    <a:pt x="314" y="1"/>
                    <a:pt x="2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6" name="Google Shape;14476;p1"/>
            <p:cNvSpPr/>
            <p:nvPr/>
          </p:nvSpPr>
          <p:spPr>
            <a:xfrm>
              <a:off x="3632373" y="3374448"/>
              <a:ext cx="182571" cy="449505"/>
            </a:xfrm>
            <a:custGeom>
              <a:avLst/>
              <a:gdLst/>
              <a:ahLst/>
              <a:cxnLst/>
              <a:rect l="l" t="t" r="r" b="b"/>
              <a:pathLst>
                <a:path w="5618" h="13832" extrusionOk="0">
                  <a:moveTo>
                    <a:pt x="1202" y="0"/>
                  </a:moveTo>
                  <a:lnTo>
                    <a:pt x="1" y="13832"/>
                  </a:lnTo>
                  <a:lnTo>
                    <a:pt x="3752" y="8918"/>
                  </a:lnTo>
                  <a:lnTo>
                    <a:pt x="2448" y="8215"/>
                  </a:lnTo>
                  <a:lnTo>
                    <a:pt x="5618" y="3003"/>
                  </a:lnTo>
                  <a:lnTo>
                    <a:pt x="120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7" name="Google Shape;14477;p1"/>
            <p:cNvSpPr/>
            <p:nvPr/>
          </p:nvSpPr>
          <p:spPr>
            <a:xfrm>
              <a:off x="3622493" y="3464401"/>
              <a:ext cx="201160" cy="367222"/>
            </a:xfrm>
            <a:custGeom>
              <a:avLst/>
              <a:gdLst/>
              <a:ahLst/>
              <a:cxnLst/>
              <a:rect l="l" t="t" r="r" b="b"/>
              <a:pathLst>
                <a:path w="6190" h="11300" extrusionOk="0">
                  <a:moveTo>
                    <a:pt x="5920" y="1"/>
                  </a:moveTo>
                  <a:cubicBezTo>
                    <a:pt x="5845" y="1"/>
                    <a:pt x="5771" y="38"/>
                    <a:pt x="5726" y="105"/>
                  </a:cubicBezTo>
                  <a:lnTo>
                    <a:pt x="3335" y="3727"/>
                  </a:lnTo>
                  <a:lnTo>
                    <a:pt x="4635" y="4424"/>
                  </a:lnTo>
                  <a:lnTo>
                    <a:pt x="111" y="10929"/>
                  </a:lnTo>
                  <a:cubicBezTo>
                    <a:pt x="1" y="11085"/>
                    <a:pt x="113" y="11299"/>
                    <a:pt x="303" y="11299"/>
                  </a:cubicBezTo>
                  <a:cubicBezTo>
                    <a:pt x="381" y="11299"/>
                    <a:pt x="453" y="11261"/>
                    <a:pt x="498" y="11197"/>
                  </a:cubicBezTo>
                  <a:lnTo>
                    <a:pt x="5325" y="4261"/>
                  </a:lnTo>
                  <a:lnTo>
                    <a:pt x="4016" y="3556"/>
                  </a:lnTo>
                  <a:lnTo>
                    <a:pt x="6119" y="364"/>
                  </a:lnTo>
                  <a:cubicBezTo>
                    <a:pt x="6189" y="256"/>
                    <a:pt x="6159" y="111"/>
                    <a:pt x="6051" y="41"/>
                  </a:cubicBezTo>
                  <a:cubicBezTo>
                    <a:pt x="6010" y="14"/>
                    <a:pt x="5965" y="1"/>
                    <a:pt x="59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8" name="Google Shape;14478;p1"/>
            <p:cNvSpPr/>
            <p:nvPr/>
          </p:nvSpPr>
          <p:spPr>
            <a:xfrm>
              <a:off x="3777116" y="3758926"/>
              <a:ext cx="138667" cy="181466"/>
            </a:xfrm>
            <a:custGeom>
              <a:avLst/>
              <a:gdLst/>
              <a:ahLst/>
              <a:cxnLst/>
              <a:rect l="l" t="t" r="r" b="b"/>
              <a:pathLst>
                <a:path w="4267" h="5584" extrusionOk="0">
                  <a:moveTo>
                    <a:pt x="1770" y="0"/>
                  </a:moveTo>
                  <a:cubicBezTo>
                    <a:pt x="1620" y="0"/>
                    <a:pt x="1471" y="28"/>
                    <a:pt x="1327" y="87"/>
                  </a:cubicBezTo>
                  <a:cubicBezTo>
                    <a:pt x="396" y="469"/>
                    <a:pt x="1" y="1987"/>
                    <a:pt x="445" y="3481"/>
                  </a:cubicBezTo>
                  <a:cubicBezTo>
                    <a:pt x="823" y="4744"/>
                    <a:pt x="1678" y="5584"/>
                    <a:pt x="2498" y="5584"/>
                  </a:cubicBezTo>
                  <a:cubicBezTo>
                    <a:pt x="2647" y="5584"/>
                    <a:pt x="2796" y="5556"/>
                    <a:pt x="2940" y="5497"/>
                  </a:cubicBezTo>
                  <a:cubicBezTo>
                    <a:pt x="3871" y="5117"/>
                    <a:pt x="4267" y="3597"/>
                    <a:pt x="3822" y="2103"/>
                  </a:cubicBezTo>
                  <a:cubicBezTo>
                    <a:pt x="3446" y="841"/>
                    <a:pt x="2589" y="0"/>
                    <a:pt x="177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79" name="Google Shape;14479;p1"/>
            <p:cNvSpPr/>
            <p:nvPr/>
          </p:nvSpPr>
          <p:spPr>
            <a:xfrm>
              <a:off x="3803797" y="3769488"/>
              <a:ext cx="109582" cy="150463"/>
            </a:xfrm>
            <a:custGeom>
              <a:avLst/>
              <a:gdLst/>
              <a:ahLst/>
              <a:cxnLst/>
              <a:rect l="l" t="t" r="r" b="b"/>
              <a:pathLst>
                <a:path w="3372" h="4630" extrusionOk="0">
                  <a:moveTo>
                    <a:pt x="1339" y="1"/>
                  </a:moveTo>
                  <a:cubicBezTo>
                    <a:pt x="1229" y="1"/>
                    <a:pt x="1121" y="21"/>
                    <a:pt x="1015" y="64"/>
                  </a:cubicBezTo>
                  <a:cubicBezTo>
                    <a:pt x="289" y="361"/>
                    <a:pt x="1" y="1609"/>
                    <a:pt x="371" y="2852"/>
                  </a:cubicBezTo>
                  <a:cubicBezTo>
                    <a:pt x="688" y="3914"/>
                    <a:pt x="1384" y="4629"/>
                    <a:pt x="2033" y="4629"/>
                  </a:cubicBezTo>
                  <a:cubicBezTo>
                    <a:pt x="2143" y="4629"/>
                    <a:pt x="2251" y="4609"/>
                    <a:pt x="2357" y="4566"/>
                  </a:cubicBezTo>
                  <a:cubicBezTo>
                    <a:pt x="3083" y="4269"/>
                    <a:pt x="3371" y="3021"/>
                    <a:pt x="3001" y="1778"/>
                  </a:cubicBezTo>
                  <a:cubicBezTo>
                    <a:pt x="2684" y="716"/>
                    <a:pt x="1988" y="1"/>
                    <a:pt x="13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0" name="Google Shape;14480;p1"/>
            <p:cNvSpPr/>
            <p:nvPr/>
          </p:nvSpPr>
          <p:spPr>
            <a:xfrm>
              <a:off x="3840162" y="3803513"/>
              <a:ext cx="55311" cy="74874"/>
            </a:xfrm>
            <a:custGeom>
              <a:avLst/>
              <a:gdLst/>
              <a:ahLst/>
              <a:cxnLst/>
              <a:rect l="l" t="t" r="r" b="b"/>
              <a:pathLst>
                <a:path w="1702" h="2304" extrusionOk="0">
                  <a:moveTo>
                    <a:pt x="666" y="1"/>
                  </a:moveTo>
                  <a:cubicBezTo>
                    <a:pt x="604" y="1"/>
                    <a:pt x="542" y="14"/>
                    <a:pt x="483" y="42"/>
                  </a:cubicBezTo>
                  <a:cubicBezTo>
                    <a:pt x="126" y="209"/>
                    <a:pt x="1" y="841"/>
                    <a:pt x="206" y="1455"/>
                  </a:cubicBezTo>
                  <a:cubicBezTo>
                    <a:pt x="376" y="1966"/>
                    <a:pt x="720" y="2304"/>
                    <a:pt x="1038" y="2304"/>
                  </a:cubicBezTo>
                  <a:cubicBezTo>
                    <a:pt x="1100" y="2304"/>
                    <a:pt x="1162" y="2290"/>
                    <a:pt x="1221" y="2263"/>
                  </a:cubicBezTo>
                  <a:cubicBezTo>
                    <a:pt x="1578" y="2096"/>
                    <a:pt x="1701" y="1463"/>
                    <a:pt x="1498" y="849"/>
                  </a:cubicBezTo>
                  <a:cubicBezTo>
                    <a:pt x="1327" y="338"/>
                    <a:pt x="983" y="1"/>
                    <a:pt x="6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1" name="Google Shape;14481;p1"/>
            <p:cNvSpPr/>
            <p:nvPr/>
          </p:nvSpPr>
          <p:spPr>
            <a:xfrm>
              <a:off x="3277305" y="3305879"/>
              <a:ext cx="601691" cy="542221"/>
            </a:xfrm>
            <a:custGeom>
              <a:avLst/>
              <a:gdLst/>
              <a:ahLst/>
              <a:cxnLst/>
              <a:rect l="l" t="t" r="r" b="b"/>
              <a:pathLst>
                <a:path w="18515" h="16685" extrusionOk="0">
                  <a:moveTo>
                    <a:pt x="8642" y="1"/>
                  </a:moveTo>
                  <a:cubicBezTo>
                    <a:pt x="7937" y="1"/>
                    <a:pt x="7213" y="92"/>
                    <a:pt x="6490" y="282"/>
                  </a:cubicBezTo>
                  <a:cubicBezTo>
                    <a:pt x="2497" y="1335"/>
                    <a:pt x="1" y="5040"/>
                    <a:pt x="924" y="8541"/>
                  </a:cubicBezTo>
                  <a:lnTo>
                    <a:pt x="2117" y="13069"/>
                  </a:lnTo>
                  <a:cubicBezTo>
                    <a:pt x="2146" y="13176"/>
                    <a:pt x="2242" y="13245"/>
                    <a:pt x="2347" y="13245"/>
                  </a:cubicBezTo>
                  <a:cubicBezTo>
                    <a:pt x="2367" y="13245"/>
                    <a:pt x="2386" y="13243"/>
                    <a:pt x="2406" y="13238"/>
                  </a:cubicBezTo>
                  <a:cubicBezTo>
                    <a:pt x="2532" y="13204"/>
                    <a:pt x="2608" y="13074"/>
                    <a:pt x="2573" y="12949"/>
                  </a:cubicBezTo>
                  <a:lnTo>
                    <a:pt x="1380" y="8421"/>
                  </a:lnTo>
                  <a:cubicBezTo>
                    <a:pt x="523" y="5172"/>
                    <a:pt x="2870" y="1727"/>
                    <a:pt x="6611" y="740"/>
                  </a:cubicBezTo>
                  <a:cubicBezTo>
                    <a:pt x="7296" y="560"/>
                    <a:pt x="7980" y="473"/>
                    <a:pt x="8647" y="473"/>
                  </a:cubicBezTo>
                  <a:cubicBezTo>
                    <a:pt x="11624" y="473"/>
                    <a:pt x="14249" y="2188"/>
                    <a:pt x="14949" y="4843"/>
                  </a:cubicBezTo>
                  <a:lnTo>
                    <a:pt x="18026" y="16508"/>
                  </a:lnTo>
                  <a:cubicBezTo>
                    <a:pt x="18052" y="16611"/>
                    <a:pt x="18145" y="16683"/>
                    <a:pt x="18254" y="16685"/>
                  </a:cubicBezTo>
                  <a:cubicBezTo>
                    <a:pt x="18273" y="16683"/>
                    <a:pt x="18294" y="16681"/>
                    <a:pt x="18315" y="16675"/>
                  </a:cubicBezTo>
                  <a:cubicBezTo>
                    <a:pt x="18440" y="16643"/>
                    <a:pt x="18514" y="16514"/>
                    <a:pt x="18482" y="16386"/>
                  </a:cubicBezTo>
                  <a:lnTo>
                    <a:pt x="15405" y="4721"/>
                  </a:lnTo>
                  <a:cubicBezTo>
                    <a:pt x="14649" y="1855"/>
                    <a:pt x="11830" y="1"/>
                    <a:pt x="86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2" name="Google Shape;14482;p1"/>
            <p:cNvSpPr/>
            <p:nvPr/>
          </p:nvSpPr>
          <p:spPr>
            <a:xfrm>
              <a:off x="3413112" y="3224342"/>
              <a:ext cx="258323" cy="234599"/>
            </a:xfrm>
            <a:custGeom>
              <a:avLst/>
              <a:gdLst/>
              <a:ahLst/>
              <a:cxnLst/>
              <a:rect l="l" t="t" r="r" b="b"/>
              <a:pathLst>
                <a:path w="7949" h="7219" extrusionOk="0">
                  <a:moveTo>
                    <a:pt x="0" y="0"/>
                  </a:moveTo>
                  <a:lnTo>
                    <a:pt x="0" y="7219"/>
                  </a:lnTo>
                  <a:lnTo>
                    <a:pt x="7949" y="7219"/>
                  </a:lnTo>
                  <a:lnTo>
                    <a:pt x="7949"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3" name="Google Shape;14483;p1"/>
            <p:cNvSpPr/>
            <p:nvPr/>
          </p:nvSpPr>
          <p:spPr>
            <a:xfrm>
              <a:off x="3414899" y="3299672"/>
              <a:ext cx="258193" cy="107892"/>
            </a:xfrm>
            <a:custGeom>
              <a:avLst/>
              <a:gdLst/>
              <a:ahLst/>
              <a:cxnLst/>
              <a:rect l="l" t="t" r="r" b="b"/>
              <a:pathLst>
                <a:path w="7945" h="3320" extrusionOk="0">
                  <a:moveTo>
                    <a:pt x="0" y="0"/>
                  </a:moveTo>
                  <a:lnTo>
                    <a:pt x="0" y="1990"/>
                  </a:lnTo>
                  <a:lnTo>
                    <a:pt x="1644" y="2573"/>
                  </a:lnTo>
                  <a:cubicBezTo>
                    <a:pt x="3033" y="3068"/>
                    <a:pt x="4494" y="3319"/>
                    <a:pt x="5963" y="3319"/>
                  </a:cubicBezTo>
                  <a:cubicBezTo>
                    <a:pt x="6378" y="3319"/>
                    <a:pt x="6793" y="3299"/>
                    <a:pt x="7208" y="3259"/>
                  </a:cubicBezTo>
                  <a:lnTo>
                    <a:pt x="7945" y="3187"/>
                  </a:lnTo>
                  <a:lnTo>
                    <a:pt x="7943" y="0"/>
                  </a:ln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4" name="Google Shape;14484;p1"/>
            <p:cNvSpPr/>
            <p:nvPr/>
          </p:nvSpPr>
          <p:spPr>
            <a:xfrm>
              <a:off x="3786378" y="3133187"/>
              <a:ext cx="71040" cy="80074"/>
            </a:xfrm>
            <a:custGeom>
              <a:avLst/>
              <a:gdLst/>
              <a:ahLst/>
              <a:cxnLst/>
              <a:rect l="l" t="t" r="r" b="b"/>
              <a:pathLst>
                <a:path w="2186" h="2464" extrusionOk="0">
                  <a:moveTo>
                    <a:pt x="1071" y="1"/>
                  </a:moveTo>
                  <a:cubicBezTo>
                    <a:pt x="1054" y="1"/>
                    <a:pt x="1037" y="1"/>
                    <a:pt x="1019" y="2"/>
                  </a:cubicBezTo>
                  <a:lnTo>
                    <a:pt x="1046" y="474"/>
                  </a:lnTo>
                  <a:cubicBezTo>
                    <a:pt x="1054" y="473"/>
                    <a:pt x="1063" y="473"/>
                    <a:pt x="1071" y="473"/>
                  </a:cubicBezTo>
                  <a:cubicBezTo>
                    <a:pt x="1395" y="473"/>
                    <a:pt x="1672" y="790"/>
                    <a:pt x="1694" y="1198"/>
                  </a:cubicBezTo>
                  <a:cubicBezTo>
                    <a:pt x="1709" y="1397"/>
                    <a:pt x="1654" y="1597"/>
                    <a:pt x="1536" y="1760"/>
                  </a:cubicBezTo>
                  <a:cubicBezTo>
                    <a:pt x="1430" y="1899"/>
                    <a:pt x="1287" y="1982"/>
                    <a:pt x="1133" y="1990"/>
                  </a:cubicBezTo>
                  <a:cubicBezTo>
                    <a:pt x="1124" y="1990"/>
                    <a:pt x="1115" y="1991"/>
                    <a:pt x="1105" y="1991"/>
                  </a:cubicBezTo>
                  <a:cubicBezTo>
                    <a:pt x="785" y="1991"/>
                    <a:pt x="507" y="1672"/>
                    <a:pt x="485" y="1266"/>
                  </a:cubicBezTo>
                  <a:cubicBezTo>
                    <a:pt x="478" y="1154"/>
                    <a:pt x="497" y="1085"/>
                    <a:pt x="575" y="947"/>
                  </a:cubicBezTo>
                  <a:lnTo>
                    <a:pt x="160" y="719"/>
                  </a:lnTo>
                  <a:cubicBezTo>
                    <a:pt x="61" y="901"/>
                    <a:pt x="1" y="1063"/>
                    <a:pt x="14" y="1293"/>
                  </a:cubicBezTo>
                  <a:cubicBezTo>
                    <a:pt x="52" y="1950"/>
                    <a:pt x="537" y="2463"/>
                    <a:pt x="1107" y="2463"/>
                  </a:cubicBezTo>
                  <a:cubicBezTo>
                    <a:pt x="1124" y="2463"/>
                    <a:pt x="1143" y="2463"/>
                    <a:pt x="1160" y="2461"/>
                  </a:cubicBezTo>
                  <a:cubicBezTo>
                    <a:pt x="1454" y="2444"/>
                    <a:pt x="1722" y="2296"/>
                    <a:pt x="1912" y="2043"/>
                  </a:cubicBezTo>
                  <a:cubicBezTo>
                    <a:pt x="2097" y="1790"/>
                    <a:pt x="2186" y="1483"/>
                    <a:pt x="2165" y="1171"/>
                  </a:cubicBezTo>
                  <a:cubicBezTo>
                    <a:pt x="2128" y="513"/>
                    <a:pt x="1640" y="1"/>
                    <a:pt x="10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5" name="Google Shape;14485;p1"/>
            <p:cNvSpPr/>
            <p:nvPr/>
          </p:nvSpPr>
          <p:spPr>
            <a:xfrm>
              <a:off x="3214325" y="3080866"/>
              <a:ext cx="171749" cy="167980"/>
            </a:xfrm>
            <a:custGeom>
              <a:avLst/>
              <a:gdLst/>
              <a:ahLst/>
              <a:cxnLst/>
              <a:rect l="l" t="t" r="r" b="b"/>
              <a:pathLst>
                <a:path w="5285" h="5169" extrusionOk="0">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6" name="Google Shape;14486;p1"/>
            <p:cNvSpPr/>
            <p:nvPr/>
          </p:nvSpPr>
          <p:spPr>
            <a:xfrm>
              <a:off x="3214325" y="3080866"/>
              <a:ext cx="171749" cy="167980"/>
            </a:xfrm>
            <a:custGeom>
              <a:avLst/>
              <a:gdLst/>
              <a:ahLst/>
              <a:cxnLst/>
              <a:rect l="l" t="t" r="r" b="b"/>
              <a:pathLst>
                <a:path w="5285" h="5169" extrusionOk="0">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7" name="Google Shape;14487;p1"/>
            <p:cNvSpPr/>
            <p:nvPr/>
          </p:nvSpPr>
          <p:spPr>
            <a:xfrm>
              <a:off x="3244905" y="3132667"/>
              <a:ext cx="68862" cy="81211"/>
            </a:xfrm>
            <a:custGeom>
              <a:avLst/>
              <a:gdLst/>
              <a:ahLst/>
              <a:cxnLst/>
              <a:rect l="l" t="t" r="r" b="b"/>
              <a:pathLst>
                <a:path w="2119" h="2499" extrusionOk="0">
                  <a:moveTo>
                    <a:pt x="243" y="1"/>
                  </a:moveTo>
                  <a:cubicBezTo>
                    <a:pt x="121" y="1"/>
                    <a:pt x="17" y="95"/>
                    <a:pt x="8" y="220"/>
                  </a:cubicBezTo>
                  <a:cubicBezTo>
                    <a:pt x="0" y="349"/>
                    <a:pt x="97" y="461"/>
                    <a:pt x="228" y="471"/>
                  </a:cubicBezTo>
                  <a:cubicBezTo>
                    <a:pt x="262" y="474"/>
                    <a:pt x="1011" y="539"/>
                    <a:pt x="1435" y="1162"/>
                  </a:cubicBezTo>
                  <a:cubicBezTo>
                    <a:pt x="1123" y="1263"/>
                    <a:pt x="690" y="1459"/>
                    <a:pt x="595" y="1795"/>
                  </a:cubicBezTo>
                  <a:cubicBezTo>
                    <a:pt x="553" y="1943"/>
                    <a:pt x="559" y="2175"/>
                    <a:pt x="829" y="2432"/>
                  </a:cubicBezTo>
                  <a:cubicBezTo>
                    <a:pt x="872" y="2473"/>
                    <a:pt x="931" y="2496"/>
                    <a:pt x="990" y="2496"/>
                  </a:cubicBezTo>
                  <a:lnTo>
                    <a:pt x="992" y="2498"/>
                  </a:lnTo>
                  <a:cubicBezTo>
                    <a:pt x="1205" y="2498"/>
                    <a:pt x="1309" y="2238"/>
                    <a:pt x="1153" y="2090"/>
                  </a:cubicBezTo>
                  <a:cubicBezTo>
                    <a:pt x="1081" y="2021"/>
                    <a:pt x="1041" y="1957"/>
                    <a:pt x="1051" y="1924"/>
                  </a:cubicBezTo>
                  <a:cubicBezTo>
                    <a:pt x="1087" y="1791"/>
                    <a:pt x="1494" y="1614"/>
                    <a:pt x="1834" y="1544"/>
                  </a:cubicBezTo>
                  <a:lnTo>
                    <a:pt x="2119" y="1485"/>
                  </a:lnTo>
                  <a:lnTo>
                    <a:pt x="2003" y="1219"/>
                  </a:lnTo>
                  <a:cubicBezTo>
                    <a:pt x="1515" y="98"/>
                    <a:pt x="312" y="3"/>
                    <a:pt x="260" y="1"/>
                  </a:cubicBezTo>
                  <a:cubicBezTo>
                    <a:pt x="255" y="1"/>
                    <a:pt x="249" y="1"/>
                    <a:pt x="2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8" name="Google Shape;14488;p1"/>
            <p:cNvSpPr/>
            <p:nvPr/>
          </p:nvSpPr>
          <p:spPr>
            <a:xfrm>
              <a:off x="3279027" y="2682349"/>
              <a:ext cx="570851" cy="692782"/>
            </a:xfrm>
            <a:custGeom>
              <a:avLst/>
              <a:gdLst/>
              <a:ahLst/>
              <a:cxnLst/>
              <a:rect l="l" t="t" r="r" b="b"/>
              <a:pathLst>
                <a:path w="17566" h="21318" extrusionOk="0">
                  <a:moveTo>
                    <a:pt x="9197" y="1"/>
                  </a:moveTo>
                  <a:cubicBezTo>
                    <a:pt x="8810" y="1"/>
                    <a:pt x="8413" y="46"/>
                    <a:pt x="8008" y="141"/>
                  </a:cubicBezTo>
                  <a:cubicBezTo>
                    <a:pt x="2897" y="1342"/>
                    <a:pt x="1" y="7200"/>
                    <a:pt x="643" y="12682"/>
                  </a:cubicBezTo>
                  <a:cubicBezTo>
                    <a:pt x="1256" y="17931"/>
                    <a:pt x="5580" y="21318"/>
                    <a:pt x="10527" y="21318"/>
                  </a:cubicBezTo>
                  <a:cubicBezTo>
                    <a:pt x="10746" y="21318"/>
                    <a:pt x="10967" y="21311"/>
                    <a:pt x="11189" y="21297"/>
                  </a:cubicBezTo>
                  <a:cubicBezTo>
                    <a:pt x="14733" y="21081"/>
                    <a:pt x="16859" y="19462"/>
                    <a:pt x="17262" y="14348"/>
                  </a:cubicBezTo>
                  <a:cubicBezTo>
                    <a:pt x="17359" y="13113"/>
                    <a:pt x="16660" y="11240"/>
                    <a:pt x="16660" y="11240"/>
                  </a:cubicBezTo>
                  <a:cubicBezTo>
                    <a:pt x="17566" y="7416"/>
                    <a:pt x="14171" y="1"/>
                    <a:pt x="9197" y="1"/>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89" name="Google Shape;14489;p1"/>
            <p:cNvSpPr/>
            <p:nvPr/>
          </p:nvSpPr>
          <p:spPr>
            <a:xfrm>
              <a:off x="3299923" y="2956693"/>
              <a:ext cx="513103" cy="418178"/>
            </a:xfrm>
            <a:custGeom>
              <a:avLst/>
              <a:gdLst/>
              <a:ahLst/>
              <a:cxnLst/>
              <a:rect l="l" t="t" r="r" b="b"/>
              <a:pathLst>
                <a:path w="15789" h="12868" extrusionOk="0">
                  <a:moveTo>
                    <a:pt x="1239" y="1"/>
                  </a:moveTo>
                  <a:lnTo>
                    <a:pt x="0" y="4240"/>
                  </a:lnTo>
                  <a:cubicBezTo>
                    <a:pt x="545" y="9245"/>
                    <a:pt x="4688" y="12868"/>
                    <a:pt x="9969" y="12868"/>
                  </a:cubicBezTo>
                  <a:cubicBezTo>
                    <a:pt x="10215" y="12868"/>
                    <a:pt x="10464" y="12860"/>
                    <a:pt x="10715" y="12844"/>
                  </a:cubicBezTo>
                  <a:cubicBezTo>
                    <a:pt x="12328" y="12741"/>
                    <a:pt x="14761" y="11772"/>
                    <a:pt x="15789" y="10140"/>
                  </a:cubicBezTo>
                  <a:lnTo>
                    <a:pt x="15789" y="10140"/>
                  </a:lnTo>
                  <a:cubicBezTo>
                    <a:pt x="15757" y="10153"/>
                    <a:pt x="15758" y="10153"/>
                    <a:pt x="15758" y="10153"/>
                  </a:cubicBezTo>
                  <a:cubicBezTo>
                    <a:pt x="15758" y="10153"/>
                    <a:pt x="15758" y="10153"/>
                    <a:pt x="15726" y="10167"/>
                  </a:cubicBezTo>
                  <a:cubicBezTo>
                    <a:pt x="14193" y="10794"/>
                    <a:pt x="12809" y="11066"/>
                    <a:pt x="11563" y="11066"/>
                  </a:cubicBezTo>
                  <a:cubicBezTo>
                    <a:pt x="3604" y="11066"/>
                    <a:pt x="1239" y="1"/>
                    <a:pt x="1239" y="1"/>
                  </a:cubicBez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0" name="Google Shape;14490;p1"/>
            <p:cNvSpPr/>
            <p:nvPr/>
          </p:nvSpPr>
          <p:spPr>
            <a:xfrm>
              <a:off x="3712056" y="2924228"/>
              <a:ext cx="57716" cy="29215"/>
            </a:xfrm>
            <a:custGeom>
              <a:avLst/>
              <a:gdLst/>
              <a:ahLst/>
              <a:cxnLst/>
              <a:rect l="l" t="t" r="r" b="b"/>
              <a:pathLst>
                <a:path w="1776" h="899" extrusionOk="0">
                  <a:moveTo>
                    <a:pt x="984" y="0"/>
                  </a:moveTo>
                  <a:cubicBezTo>
                    <a:pt x="913" y="0"/>
                    <a:pt x="836" y="6"/>
                    <a:pt x="754" y="17"/>
                  </a:cubicBezTo>
                  <a:cubicBezTo>
                    <a:pt x="353" y="74"/>
                    <a:pt x="161" y="329"/>
                    <a:pt x="68" y="553"/>
                  </a:cubicBezTo>
                  <a:cubicBezTo>
                    <a:pt x="1" y="717"/>
                    <a:pt x="122" y="898"/>
                    <a:pt x="291" y="898"/>
                  </a:cubicBezTo>
                  <a:cubicBezTo>
                    <a:pt x="298" y="898"/>
                    <a:pt x="306" y="898"/>
                    <a:pt x="313" y="897"/>
                  </a:cubicBezTo>
                  <a:cubicBezTo>
                    <a:pt x="796" y="853"/>
                    <a:pt x="1644" y="753"/>
                    <a:pt x="1702" y="576"/>
                  </a:cubicBezTo>
                  <a:cubicBezTo>
                    <a:pt x="1775" y="358"/>
                    <a:pt x="1564" y="0"/>
                    <a:pt x="984"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1" name="Google Shape;14491;p1"/>
            <p:cNvSpPr/>
            <p:nvPr/>
          </p:nvSpPr>
          <p:spPr>
            <a:xfrm>
              <a:off x="3469008" y="2949608"/>
              <a:ext cx="49851" cy="38997"/>
            </a:xfrm>
            <a:custGeom>
              <a:avLst/>
              <a:gdLst/>
              <a:ahLst/>
              <a:cxnLst/>
              <a:rect l="l" t="t" r="r" b="b"/>
              <a:pathLst>
                <a:path w="1534" h="1200" extrusionOk="0">
                  <a:moveTo>
                    <a:pt x="1038" y="1"/>
                  </a:moveTo>
                  <a:cubicBezTo>
                    <a:pt x="877" y="1"/>
                    <a:pt x="679" y="52"/>
                    <a:pt x="450" y="185"/>
                  </a:cubicBezTo>
                  <a:cubicBezTo>
                    <a:pt x="97" y="390"/>
                    <a:pt x="9" y="700"/>
                    <a:pt x="4" y="943"/>
                  </a:cubicBezTo>
                  <a:cubicBezTo>
                    <a:pt x="1" y="1090"/>
                    <a:pt x="118" y="1199"/>
                    <a:pt x="247" y="1199"/>
                  </a:cubicBezTo>
                  <a:cubicBezTo>
                    <a:pt x="283" y="1199"/>
                    <a:pt x="320" y="1191"/>
                    <a:pt x="355" y="1173"/>
                  </a:cubicBezTo>
                  <a:cubicBezTo>
                    <a:pt x="785" y="952"/>
                    <a:pt x="1533" y="540"/>
                    <a:pt x="1526" y="354"/>
                  </a:cubicBezTo>
                  <a:cubicBezTo>
                    <a:pt x="1518" y="184"/>
                    <a:pt x="1343" y="1"/>
                    <a:pt x="1038"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2" name="Google Shape;14492;p1"/>
            <p:cNvSpPr/>
            <p:nvPr/>
          </p:nvSpPr>
          <p:spPr>
            <a:xfrm>
              <a:off x="3547587" y="3149013"/>
              <a:ext cx="116439" cy="51574"/>
            </a:xfrm>
            <a:custGeom>
              <a:avLst/>
              <a:gdLst/>
              <a:ahLst/>
              <a:cxnLst/>
              <a:rect l="l" t="t" r="r" b="b"/>
              <a:pathLst>
                <a:path w="3583" h="1587" extrusionOk="0">
                  <a:moveTo>
                    <a:pt x="269" y="0"/>
                  </a:moveTo>
                  <a:cubicBezTo>
                    <a:pt x="229" y="0"/>
                    <a:pt x="188" y="11"/>
                    <a:pt x="151" y="32"/>
                  </a:cubicBezTo>
                  <a:cubicBezTo>
                    <a:pt x="41" y="97"/>
                    <a:pt x="1" y="234"/>
                    <a:pt x="60" y="346"/>
                  </a:cubicBezTo>
                  <a:cubicBezTo>
                    <a:pt x="69" y="363"/>
                    <a:pt x="803" y="1587"/>
                    <a:pt x="2186" y="1587"/>
                  </a:cubicBezTo>
                  <a:cubicBezTo>
                    <a:pt x="2551" y="1587"/>
                    <a:pt x="2959" y="1501"/>
                    <a:pt x="3413" y="1288"/>
                  </a:cubicBezTo>
                  <a:cubicBezTo>
                    <a:pt x="3531" y="1233"/>
                    <a:pt x="3583" y="1092"/>
                    <a:pt x="3526" y="975"/>
                  </a:cubicBezTo>
                  <a:cubicBezTo>
                    <a:pt x="3486" y="888"/>
                    <a:pt x="3401" y="838"/>
                    <a:pt x="3313" y="838"/>
                  </a:cubicBezTo>
                  <a:cubicBezTo>
                    <a:pt x="3279" y="838"/>
                    <a:pt x="3245" y="845"/>
                    <a:pt x="3212" y="861"/>
                  </a:cubicBezTo>
                  <a:cubicBezTo>
                    <a:pt x="2830" y="1041"/>
                    <a:pt x="2487" y="1113"/>
                    <a:pt x="2183" y="1113"/>
                  </a:cubicBezTo>
                  <a:cubicBezTo>
                    <a:pt x="1076" y="1113"/>
                    <a:pt x="499" y="162"/>
                    <a:pt x="468" y="108"/>
                  </a:cubicBezTo>
                  <a:cubicBezTo>
                    <a:pt x="423" y="38"/>
                    <a:pt x="347" y="0"/>
                    <a:pt x="2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3" name="Google Shape;14493;p1"/>
            <p:cNvSpPr/>
            <p:nvPr/>
          </p:nvSpPr>
          <p:spPr>
            <a:xfrm>
              <a:off x="3150110" y="2680042"/>
              <a:ext cx="494579" cy="416618"/>
            </a:xfrm>
            <a:custGeom>
              <a:avLst/>
              <a:gdLst/>
              <a:ahLst/>
              <a:cxnLst/>
              <a:rect l="l" t="t" r="r" b="b"/>
              <a:pathLst>
                <a:path w="15219" h="12820" extrusionOk="0">
                  <a:moveTo>
                    <a:pt x="12450" y="1"/>
                  </a:moveTo>
                  <a:cubicBezTo>
                    <a:pt x="1" y="1"/>
                    <a:pt x="3160" y="12820"/>
                    <a:pt x="3160" y="12820"/>
                  </a:cubicBezTo>
                  <a:cubicBezTo>
                    <a:pt x="14400" y="9654"/>
                    <a:pt x="15219" y="187"/>
                    <a:pt x="15219" y="187"/>
                  </a:cubicBezTo>
                  <a:cubicBezTo>
                    <a:pt x="14220" y="60"/>
                    <a:pt x="13299" y="1"/>
                    <a:pt x="12450"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4" name="Google Shape;14494;p1"/>
            <p:cNvSpPr/>
            <p:nvPr/>
          </p:nvSpPr>
          <p:spPr>
            <a:xfrm>
              <a:off x="3569522" y="2682414"/>
              <a:ext cx="426530" cy="313666"/>
            </a:xfrm>
            <a:custGeom>
              <a:avLst/>
              <a:gdLst/>
              <a:ahLst/>
              <a:cxnLst/>
              <a:rect l="l" t="t" r="r" b="b"/>
              <a:pathLst>
                <a:path w="13125" h="9652" extrusionOk="0">
                  <a:moveTo>
                    <a:pt x="0" y="0"/>
                  </a:moveTo>
                  <a:cubicBezTo>
                    <a:pt x="0" y="0"/>
                    <a:pt x="5659" y="3033"/>
                    <a:pt x="7865" y="9651"/>
                  </a:cubicBezTo>
                  <a:cubicBezTo>
                    <a:pt x="7865" y="9651"/>
                    <a:pt x="13125" y="0"/>
                    <a:pt x="0"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5" name="Google Shape;14495;p1"/>
            <p:cNvSpPr/>
            <p:nvPr/>
          </p:nvSpPr>
          <p:spPr>
            <a:xfrm>
              <a:off x="3254589" y="2690376"/>
              <a:ext cx="372519" cy="403521"/>
            </a:xfrm>
            <a:custGeom>
              <a:avLst/>
              <a:gdLst/>
              <a:ahLst/>
              <a:cxnLst/>
              <a:rect l="l" t="t" r="r" b="b"/>
              <a:pathLst>
                <a:path w="11463" h="12417" extrusionOk="0">
                  <a:moveTo>
                    <a:pt x="9637" y="0"/>
                  </a:moveTo>
                  <a:cubicBezTo>
                    <a:pt x="8175" y="0"/>
                    <a:pt x="5961" y="311"/>
                    <a:pt x="4004" y="1861"/>
                  </a:cubicBezTo>
                  <a:cubicBezTo>
                    <a:pt x="1475" y="3860"/>
                    <a:pt x="130" y="7329"/>
                    <a:pt x="4" y="12175"/>
                  </a:cubicBezTo>
                  <a:cubicBezTo>
                    <a:pt x="0" y="12304"/>
                    <a:pt x="103" y="12412"/>
                    <a:pt x="234" y="12416"/>
                  </a:cubicBezTo>
                  <a:lnTo>
                    <a:pt x="240" y="12416"/>
                  </a:lnTo>
                  <a:cubicBezTo>
                    <a:pt x="369" y="12416"/>
                    <a:pt x="474" y="12313"/>
                    <a:pt x="477" y="12186"/>
                  </a:cubicBezTo>
                  <a:cubicBezTo>
                    <a:pt x="599" y="7491"/>
                    <a:pt x="1882" y="4143"/>
                    <a:pt x="4293" y="2233"/>
                  </a:cubicBezTo>
                  <a:cubicBezTo>
                    <a:pt x="6141" y="769"/>
                    <a:pt x="8279" y="482"/>
                    <a:pt x="9672" y="482"/>
                  </a:cubicBezTo>
                  <a:cubicBezTo>
                    <a:pt x="10558" y="482"/>
                    <a:pt x="11142" y="598"/>
                    <a:pt x="11156" y="601"/>
                  </a:cubicBezTo>
                  <a:cubicBezTo>
                    <a:pt x="11173" y="604"/>
                    <a:pt x="11189" y="606"/>
                    <a:pt x="11205" y="606"/>
                  </a:cubicBezTo>
                  <a:cubicBezTo>
                    <a:pt x="11315" y="606"/>
                    <a:pt x="11412" y="529"/>
                    <a:pt x="11436" y="418"/>
                  </a:cubicBezTo>
                  <a:cubicBezTo>
                    <a:pt x="11462" y="291"/>
                    <a:pt x="11381" y="166"/>
                    <a:pt x="11253" y="139"/>
                  </a:cubicBezTo>
                  <a:cubicBezTo>
                    <a:pt x="11190" y="126"/>
                    <a:pt x="10565" y="0"/>
                    <a:pt x="9637" y="0"/>
                  </a:cubicBezTo>
                  <a:close/>
                </a:path>
              </a:pathLst>
            </a:custGeom>
            <a:solidFill>
              <a:srgbClr val="6E3E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6" name="Google Shape;14496;p1"/>
            <p:cNvSpPr/>
            <p:nvPr/>
          </p:nvSpPr>
          <p:spPr>
            <a:xfrm>
              <a:off x="3254102" y="2717934"/>
              <a:ext cx="386135" cy="365889"/>
            </a:xfrm>
            <a:custGeom>
              <a:avLst/>
              <a:gdLst/>
              <a:ahLst/>
              <a:cxnLst/>
              <a:rect l="l" t="t" r="r" b="b"/>
              <a:pathLst>
                <a:path w="11882" h="11259" extrusionOk="0">
                  <a:moveTo>
                    <a:pt x="11633" y="1"/>
                  </a:moveTo>
                  <a:cubicBezTo>
                    <a:pt x="11626" y="1"/>
                    <a:pt x="11619" y="1"/>
                    <a:pt x="11612" y="2"/>
                  </a:cubicBezTo>
                  <a:cubicBezTo>
                    <a:pt x="8293" y="399"/>
                    <a:pt x="5239" y="2419"/>
                    <a:pt x="2778" y="5847"/>
                  </a:cubicBezTo>
                  <a:cubicBezTo>
                    <a:pt x="931" y="8423"/>
                    <a:pt x="51" y="10920"/>
                    <a:pt x="42" y="10945"/>
                  </a:cubicBezTo>
                  <a:cubicBezTo>
                    <a:pt x="0" y="11066"/>
                    <a:pt x="65" y="11201"/>
                    <a:pt x="188" y="11245"/>
                  </a:cubicBezTo>
                  <a:cubicBezTo>
                    <a:pt x="213" y="11253"/>
                    <a:pt x="240" y="11256"/>
                    <a:pt x="266" y="11258"/>
                  </a:cubicBezTo>
                  <a:cubicBezTo>
                    <a:pt x="365" y="11256"/>
                    <a:pt x="454" y="11194"/>
                    <a:pt x="489" y="11099"/>
                  </a:cubicBezTo>
                  <a:cubicBezTo>
                    <a:pt x="521" y="11002"/>
                    <a:pt x="3956" y="1391"/>
                    <a:pt x="11667" y="471"/>
                  </a:cubicBezTo>
                  <a:cubicBezTo>
                    <a:pt x="11795" y="452"/>
                    <a:pt x="11882" y="336"/>
                    <a:pt x="11867" y="209"/>
                  </a:cubicBezTo>
                  <a:cubicBezTo>
                    <a:pt x="11852" y="90"/>
                    <a:pt x="11752" y="1"/>
                    <a:pt x="11633" y="1"/>
                  </a:cubicBezTo>
                  <a:close/>
                </a:path>
              </a:pathLst>
            </a:custGeom>
            <a:solidFill>
              <a:srgbClr val="6E3E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7" name="Google Shape;14497;p1"/>
            <p:cNvSpPr/>
            <p:nvPr/>
          </p:nvSpPr>
          <p:spPr>
            <a:xfrm>
              <a:off x="3629155" y="2708835"/>
              <a:ext cx="219066" cy="294882"/>
            </a:xfrm>
            <a:custGeom>
              <a:avLst/>
              <a:gdLst/>
              <a:ahLst/>
              <a:cxnLst/>
              <a:rect l="l" t="t" r="r" b="b"/>
              <a:pathLst>
                <a:path w="6741" h="9074" extrusionOk="0">
                  <a:moveTo>
                    <a:pt x="782" y="1"/>
                  </a:moveTo>
                  <a:cubicBezTo>
                    <a:pt x="458" y="1"/>
                    <a:pt x="250" y="27"/>
                    <a:pt x="221" y="31"/>
                  </a:cubicBezTo>
                  <a:cubicBezTo>
                    <a:pt x="92" y="48"/>
                    <a:pt x="1" y="166"/>
                    <a:pt x="18" y="295"/>
                  </a:cubicBezTo>
                  <a:cubicBezTo>
                    <a:pt x="34" y="414"/>
                    <a:pt x="134" y="500"/>
                    <a:pt x="251" y="500"/>
                  </a:cubicBezTo>
                  <a:cubicBezTo>
                    <a:pt x="261" y="500"/>
                    <a:pt x="272" y="500"/>
                    <a:pt x="282" y="498"/>
                  </a:cubicBezTo>
                  <a:cubicBezTo>
                    <a:pt x="289" y="498"/>
                    <a:pt x="463" y="477"/>
                    <a:pt x="747" y="477"/>
                  </a:cubicBezTo>
                  <a:cubicBezTo>
                    <a:pt x="1540" y="477"/>
                    <a:pt x="3190" y="641"/>
                    <a:pt x="4409" y="1874"/>
                  </a:cubicBezTo>
                  <a:cubicBezTo>
                    <a:pt x="5785" y="3267"/>
                    <a:pt x="6251" y="5598"/>
                    <a:pt x="5796" y="8804"/>
                  </a:cubicBezTo>
                  <a:cubicBezTo>
                    <a:pt x="5779" y="8933"/>
                    <a:pt x="5869" y="9053"/>
                    <a:pt x="5998" y="9072"/>
                  </a:cubicBezTo>
                  <a:cubicBezTo>
                    <a:pt x="6009" y="9074"/>
                    <a:pt x="6021" y="9074"/>
                    <a:pt x="6032" y="9074"/>
                  </a:cubicBezTo>
                  <a:cubicBezTo>
                    <a:pt x="6148" y="9074"/>
                    <a:pt x="6249" y="8986"/>
                    <a:pt x="6264" y="8870"/>
                  </a:cubicBezTo>
                  <a:cubicBezTo>
                    <a:pt x="6741" y="5507"/>
                    <a:pt x="6228" y="3041"/>
                    <a:pt x="4742" y="1540"/>
                  </a:cubicBezTo>
                  <a:cubicBezTo>
                    <a:pt x="3408" y="193"/>
                    <a:pt x="1665" y="1"/>
                    <a:pt x="782" y="1"/>
                  </a:cubicBezTo>
                  <a:close/>
                </a:path>
              </a:pathLst>
            </a:custGeom>
            <a:solidFill>
              <a:srgbClr val="6E3E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8" name="Google Shape;14498;p1"/>
            <p:cNvSpPr/>
            <p:nvPr/>
          </p:nvSpPr>
          <p:spPr>
            <a:xfrm>
              <a:off x="3287932" y="3054705"/>
              <a:ext cx="50599" cy="85598"/>
            </a:xfrm>
            <a:custGeom>
              <a:avLst/>
              <a:gdLst/>
              <a:ahLst/>
              <a:cxnLst/>
              <a:rect l="l" t="t" r="r" b="b"/>
              <a:pathLst>
                <a:path w="1557" h="2634" extrusionOk="0">
                  <a:moveTo>
                    <a:pt x="1557" y="0"/>
                  </a:moveTo>
                  <a:lnTo>
                    <a:pt x="0" y="434"/>
                  </a:lnTo>
                  <a:lnTo>
                    <a:pt x="633" y="2634"/>
                  </a:lnTo>
                  <a:cubicBezTo>
                    <a:pt x="1211" y="2130"/>
                    <a:pt x="1557" y="0"/>
                    <a:pt x="1557"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99" name="Google Shape;14499;p1"/>
            <p:cNvSpPr/>
            <p:nvPr/>
          </p:nvSpPr>
          <p:spPr>
            <a:xfrm>
              <a:off x="3275518" y="3214268"/>
              <a:ext cx="71105" cy="80041"/>
            </a:xfrm>
            <a:custGeom>
              <a:avLst/>
              <a:gdLst/>
              <a:ahLst/>
              <a:cxnLst/>
              <a:rect l="l" t="t" r="r" b="b"/>
              <a:pathLst>
                <a:path w="2188" h="2463" extrusionOk="0">
                  <a:moveTo>
                    <a:pt x="1115" y="1"/>
                  </a:moveTo>
                  <a:cubicBezTo>
                    <a:pt x="545" y="1"/>
                    <a:pt x="58" y="514"/>
                    <a:pt x="21" y="1171"/>
                  </a:cubicBezTo>
                  <a:cubicBezTo>
                    <a:pt x="1" y="1482"/>
                    <a:pt x="90" y="1792"/>
                    <a:pt x="274" y="2043"/>
                  </a:cubicBezTo>
                  <a:cubicBezTo>
                    <a:pt x="464" y="2296"/>
                    <a:pt x="732" y="2446"/>
                    <a:pt x="1027" y="2463"/>
                  </a:cubicBezTo>
                  <a:lnTo>
                    <a:pt x="1082" y="2463"/>
                  </a:lnTo>
                  <a:cubicBezTo>
                    <a:pt x="1652" y="2463"/>
                    <a:pt x="2136" y="1952"/>
                    <a:pt x="2174" y="1294"/>
                  </a:cubicBezTo>
                  <a:cubicBezTo>
                    <a:pt x="2188" y="1063"/>
                    <a:pt x="2129" y="903"/>
                    <a:pt x="2026" y="719"/>
                  </a:cubicBezTo>
                  <a:lnTo>
                    <a:pt x="1614" y="947"/>
                  </a:lnTo>
                  <a:cubicBezTo>
                    <a:pt x="1690" y="1087"/>
                    <a:pt x="1709" y="1156"/>
                    <a:pt x="1703" y="1268"/>
                  </a:cubicBezTo>
                  <a:cubicBezTo>
                    <a:pt x="1679" y="1677"/>
                    <a:pt x="1401" y="1992"/>
                    <a:pt x="1075" y="1992"/>
                  </a:cubicBezTo>
                  <a:cubicBezTo>
                    <a:pt x="1069" y="1992"/>
                    <a:pt x="1062" y="1992"/>
                    <a:pt x="1055" y="1992"/>
                  </a:cubicBezTo>
                  <a:cubicBezTo>
                    <a:pt x="899" y="1982"/>
                    <a:pt x="757" y="1901"/>
                    <a:pt x="650" y="1760"/>
                  </a:cubicBezTo>
                  <a:cubicBezTo>
                    <a:pt x="533" y="1596"/>
                    <a:pt x="477" y="1399"/>
                    <a:pt x="493" y="1197"/>
                  </a:cubicBezTo>
                  <a:cubicBezTo>
                    <a:pt x="515" y="791"/>
                    <a:pt x="790" y="473"/>
                    <a:pt x="1113" y="473"/>
                  </a:cubicBezTo>
                  <a:cubicBezTo>
                    <a:pt x="1122" y="473"/>
                    <a:pt x="1131" y="473"/>
                    <a:pt x="1141" y="473"/>
                  </a:cubicBezTo>
                  <a:lnTo>
                    <a:pt x="1167" y="2"/>
                  </a:lnTo>
                  <a:cubicBezTo>
                    <a:pt x="1150" y="1"/>
                    <a:pt x="1133" y="1"/>
                    <a:pt x="11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0" name="Google Shape;14500;p1"/>
            <p:cNvSpPr/>
            <p:nvPr/>
          </p:nvSpPr>
          <p:spPr>
            <a:xfrm>
              <a:off x="3413112" y="3458909"/>
              <a:ext cx="259980" cy="365044"/>
            </a:xfrm>
            <a:custGeom>
              <a:avLst/>
              <a:gdLst/>
              <a:ahLst/>
              <a:cxnLst/>
              <a:rect l="l" t="t" r="r" b="b"/>
              <a:pathLst>
                <a:path w="8000" h="11233" extrusionOk="0">
                  <a:moveTo>
                    <a:pt x="0" y="1"/>
                  </a:moveTo>
                  <a:lnTo>
                    <a:pt x="6748" y="11233"/>
                  </a:lnTo>
                  <a:lnTo>
                    <a:pt x="8000"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1" name="Google Shape;14501;p1"/>
            <p:cNvSpPr/>
            <p:nvPr/>
          </p:nvSpPr>
          <p:spPr>
            <a:xfrm>
              <a:off x="3331641" y="3701243"/>
              <a:ext cx="49006" cy="60835"/>
            </a:xfrm>
            <a:custGeom>
              <a:avLst/>
              <a:gdLst/>
              <a:ahLst/>
              <a:cxnLst/>
              <a:rect l="l" t="t" r="r" b="b"/>
              <a:pathLst>
                <a:path w="1508" h="1872" extrusionOk="0">
                  <a:moveTo>
                    <a:pt x="750" y="0"/>
                  </a:moveTo>
                  <a:cubicBezTo>
                    <a:pt x="715" y="0"/>
                    <a:pt x="679" y="6"/>
                    <a:pt x="643" y="17"/>
                  </a:cubicBezTo>
                  <a:lnTo>
                    <a:pt x="286" y="133"/>
                  </a:lnTo>
                  <a:cubicBezTo>
                    <a:pt x="102" y="194"/>
                    <a:pt x="1" y="391"/>
                    <a:pt x="62" y="578"/>
                  </a:cubicBezTo>
                  <a:lnTo>
                    <a:pt x="483" y="1872"/>
                  </a:lnTo>
                  <a:lnTo>
                    <a:pt x="1508" y="1537"/>
                  </a:lnTo>
                  <a:lnTo>
                    <a:pt x="1086" y="243"/>
                  </a:lnTo>
                  <a:cubicBezTo>
                    <a:pt x="1037" y="95"/>
                    <a:pt x="899" y="0"/>
                    <a:pt x="75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2" name="Google Shape;14502;p1"/>
            <p:cNvSpPr/>
            <p:nvPr/>
          </p:nvSpPr>
          <p:spPr>
            <a:xfrm>
              <a:off x="3262681" y="3742482"/>
              <a:ext cx="334334" cy="398874"/>
            </a:xfrm>
            <a:custGeom>
              <a:avLst/>
              <a:gdLst/>
              <a:ahLst/>
              <a:cxnLst/>
              <a:rect l="l" t="t" r="r" b="b"/>
              <a:pathLst>
                <a:path w="10288" h="12274" extrusionOk="0">
                  <a:moveTo>
                    <a:pt x="4297" y="1"/>
                  </a:moveTo>
                  <a:cubicBezTo>
                    <a:pt x="3903" y="1"/>
                    <a:pt x="3503" y="62"/>
                    <a:pt x="3109" y="190"/>
                  </a:cubicBezTo>
                  <a:cubicBezTo>
                    <a:pt x="1099" y="844"/>
                    <a:pt x="0" y="3006"/>
                    <a:pt x="654" y="5017"/>
                  </a:cubicBezTo>
                  <a:lnTo>
                    <a:pt x="2966" y="12110"/>
                  </a:lnTo>
                  <a:cubicBezTo>
                    <a:pt x="2997" y="12207"/>
                    <a:pt x="3088" y="12272"/>
                    <a:pt x="3191" y="12273"/>
                  </a:cubicBezTo>
                  <a:lnTo>
                    <a:pt x="3191" y="12272"/>
                  </a:lnTo>
                  <a:cubicBezTo>
                    <a:pt x="3350" y="12272"/>
                    <a:pt x="3462" y="12116"/>
                    <a:pt x="3415" y="11964"/>
                  </a:cubicBezTo>
                  <a:lnTo>
                    <a:pt x="1104" y="4870"/>
                  </a:lnTo>
                  <a:cubicBezTo>
                    <a:pt x="530" y="3111"/>
                    <a:pt x="1496" y="1213"/>
                    <a:pt x="3255" y="639"/>
                  </a:cubicBezTo>
                  <a:cubicBezTo>
                    <a:pt x="3601" y="526"/>
                    <a:pt x="3952" y="472"/>
                    <a:pt x="4297" y="472"/>
                  </a:cubicBezTo>
                  <a:cubicBezTo>
                    <a:pt x="5711" y="472"/>
                    <a:pt x="7026" y="1374"/>
                    <a:pt x="7489" y="2790"/>
                  </a:cubicBezTo>
                  <a:lnTo>
                    <a:pt x="9800" y="9883"/>
                  </a:lnTo>
                  <a:cubicBezTo>
                    <a:pt x="9831" y="9982"/>
                    <a:pt x="9923" y="10045"/>
                    <a:pt x="10022" y="10045"/>
                  </a:cubicBezTo>
                  <a:cubicBezTo>
                    <a:pt x="10046" y="10045"/>
                    <a:pt x="10071" y="10042"/>
                    <a:pt x="10096" y="10033"/>
                  </a:cubicBezTo>
                  <a:cubicBezTo>
                    <a:pt x="10221" y="9993"/>
                    <a:pt x="10288" y="9860"/>
                    <a:pt x="10248" y="9737"/>
                  </a:cubicBezTo>
                  <a:lnTo>
                    <a:pt x="7937" y="2643"/>
                  </a:lnTo>
                  <a:cubicBezTo>
                    <a:pt x="7410" y="1027"/>
                    <a:pt x="5910" y="1"/>
                    <a:pt x="42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3" name="Google Shape;14503;p1"/>
            <p:cNvSpPr/>
            <p:nvPr/>
          </p:nvSpPr>
          <p:spPr>
            <a:xfrm>
              <a:off x="3288289" y="3821191"/>
              <a:ext cx="301999" cy="307816"/>
            </a:xfrm>
            <a:custGeom>
              <a:avLst/>
              <a:gdLst/>
              <a:ahLst/>
              <a:cxnLst/>
              <a:rect l="l" t="t" r="r" b="b"/>
              <a:pathLst>
                <a:path w="9293" h="9472" extrusionOk="0">
                  <a:moveTo>
                    <a:pt x="4296" y="0"/>
                  </a:moveTo>
                  <a:cubicBezTo>
                    <a:pt x="3903" y="0"/>
                    <a:pt x="3503" y="61"/>
                    <a:pt x="3110" y="189"/>
                  </a:cubicBezTo>
                  <a:cubicBezTo>
                    <a:pt x="1103" y="845"/>
                    <a:pt x="1" y="3009"/>
                    <a:pt x="656" y="5017"/>
                  </a:cubicBezTo>
                  <a:lnTo>
                    <a:pt x="2055" y="9310"/>
                  </a:lnTo>
                  <a:cubicBezTo>
                    <a:pt x="2085" y="9407"/>
                    <a:pt x="2177" y="9471"/>
                    <a:pt x="2279" y="9471"/>
                  </a:cubicBezTo>
                  <a:cubicBezTo>
                    <a:pt x="2304" y="9471"/>
                    <a:pt x="2329" y="9468"/>
                    <a:pt x="2351" y="9460"/>
                  </a:cubicBezTo>
                  <a:cubicBezTo>
                    <a:pt x="2477" y="9420"/>
                    <a:pt x="2543" y="9287"/>
                    <a:pt x="2503" y="9164"/>
                  </a:cubicBezTo>
                  <a:lnTo>
                    <a:pt x="1105" y="4871"/>
                  </a:lnTo>
                  <a:cubicBezTo>
                    <a:pt x="531" y="3112"/>
                    <a:pt x="1496" y="1211"/>
                    <a:pt x="3256" y="639"/>
                  </a:cubicBezTo>
                  <a:cubicBezTo>
                    <a:pt x="3602" y="526"/>
                    <a:pt x="3953" y="473"/>
                    <a:pt x="4298" y="473"/>
                  </a:cubicBezTo>
                  <a:cubicBezTo>
                    <a:pt x="5712" y="473"/>
                    <a:pt x="7027" y="1373"/>
                    <a:pt x="7489" y="2790"/>
                  </a:cubicBezTo>
                  <a:lnTo>
                    <a:pt x="8804" y="6826"/>
                  </a:lnTo>
                  <a:cubicBezTo>
                    <a:pt x="8836" y="6925"/>
                    <a:pt x="8928" y="6989"/>
                    <a:pt x="9027" y="6989"/>
                  </a:cubicBezTo>
                  <a:cubicBezTo>
                    <a:pt x="9051" y="6989"/>
                    <a:pt x="9076" y="6985"/>
                    <a:pt x="9101" y="6977"/>
                  </a:cubicBezTo>
                  <a:cubicBezTo>
                    <a:pt x="9226" y="6937"/>
                    <a:pt x="9293" y="6804"/>
                    <a:pt x="9253" y="6680"/>
                  </a:cubicBezTo>
                  <a:lnTo>
                    <a:pt x="7938" y="2644"/>
                  </a:lnTo>
                  <a:cubicBezTo>
                    <a:pt x="7411" y="1027"/>
                    <a:pt x="5910" y="0"/>
                    <a:pt x="42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4" name="Google Shape;14504;p1"/>
            <p:cNvSpPr/>
            <p:nvPr/>
          </p:nvSpPr>
          <p:spPr>
            <a:xfrm>
              <a:off x="3343990" y="4092416"/>
              <a:ext cx="73347" cy="85468"/>
            </a:xfrm>
            <a:custGeom>
              <a:avLst/>
              <a:gdLst/>
              <a:ahLst/>
              <a:cxnLst/>
              <a:rect l="l" t="t" r="r" b="b"/>
              <a:pathLst>
                <a:path w="2257" h="2630" extrusionOk="0">
                  <a:moveTo>
                    <a:pt x="921" y="0"/>
                  </a:moveTo>
                  <a:cubicBezTo>
                    <a:pt x="850" y="0"/>
                    <a:pt x="780" y="11"/>
                    <a:pt x="712" y="33"/>
                  </a:cubicBezTo>
                  <a:cubicBezTo>
                    <a:pt x="216" y="194"/>
                    <a:pt x="1" y="899"/>
                    <a:pt x="231" y="1606"/>
                  </a:cubicBezTo>
                  <a:cubicBezTo>
                    <a:pt x="430" y="2216"/>
                    <a:pt x="893" y="2629"/>
                    <a:pt x="1335" y="2629"/>
                  </a:cubicBezTo>
                  <a:cubicBezTo>
                    <a:pt x="1406" y="2629"/>
                    <a:pt x="1477" y="2619"/>
                    <a:pt x="1546" y="2596"/>
                  </a:cubicBezTo>
                  <a:cubicBezTo>
                    <a:pt x="2042" y="2435"/>
                    <a:pt x="2256" y="1730"/>
                    <a:pt x="2025" y="1023"/>
                  </a:cubicBezTo>
                  <a:cubicBezTo>
                    <a:pt x="1826" y="412"/>
                    <a:pt x="1362" y="0"/>
                    <a:pt x="92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5" name="Google Shape;14505;p1"/>
            <p:cNvSpPr/>
            <p:nvPr/>
          </p:nvSpPr>
          <p:spPr>
            <a:xfrm>
              <a:off x="3536895" y="4029533"/>
              <a:ext cx="73347" cy="85501"/>
            </a:xfrm>
            <a:custGeom>
              <a:avLst/>
              <a:gdLst/>
              <a:ahLst/>
              <a:cxnLst/>
              <a:rect l="l" t="t" r="r" b="b"/>
              <a:pathLst>
                <a:path w="2257" h="2631" extrusionOk="0">
                  <a:moveTo>
                    <a:pt x="922" y="0"/>
                  </a:moveTo>
                  <a:cubicBezTo>
                    <a:pt x="851" y="0"/>
                    <a:pt x="780" y="11"/>
                    <a:pt x="712" y="33"/>
                  </a:cubicBezTo>
                  <a:cubicBezTo>
                    <a:pt x="216" y="195"/>
                    <a:pt x="1" y="900"/>
                    <a:pt x="231" y="1607"/>
                  </a:cubicBezTo>
                  <a:cubicBezTo>
                    <a:pt x="430" y="2217"/>
                    <a:pt x="895" y="2630"/>
                    <a:pt x="1335" y="2630"/>
                  </a:cubicBezTo>
                  <a:cubicBezTo>
                    <a:pt x="1407" y="2630"/>
                    <a:pt x="1477" y="2619"/>
                    <a:pt x="1546" y="2597"/>
                  </a:cubicBezTo>
                  <a:cubicBezTo>
                    <a:pt x="2042" y="2435"/>
                    <a:pt x="2256" y="1730"/>
                    <a:pt x="2027" y="1023"/>
                  </a:cubicBezTo>
                  <a:cubicBezTo>
                    <a:pt x="1827" y="413"/>
                    <a:pt x="1363" y="0"/>
                    <a:pt x="92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6" name="Google Shape;14506;p1"/>
            <p:cNvSpPr/>
            <p:nvPr/>
          </p:nvSpPr>
          <p:spPr>
            <a:xfrm>
              <a:off x="3300541" y="3738713"/>
              <a:ext cx="129568" cy="61355"/>
            </a:xfrm>
            <a:custGeom>
              <a:avLst/>
              <a:gdLst/>
              <a:ahLst/>
              <a:cxnLst/>
              <a:rect l="l" t="t" r="r" b="b"/>
              <a:pathLst>
                <a:path w="3987" h="1888" extrusionOk="0">
                  <a:moveTo>
                    <a:pt x="3135" y="0"/>
                  </a:moveTo>
                  <a:cubicBezTo>
                    <a:pt x="2028" y="0"/>
                    <a:pt x="961" y="465"/>
                    <a:pt x="205" y="1296"/>
                  </a:cubicBezTo>
                  <a:cubicBezTo>
                    <a:pt x="0" y="1524"/>
                    <a:pt x="162" y="1887"/>
                    <a:pt x="468" y="1887"/>
                  </a:cubicBezTo>
                  <a:cubicBezTo>
                    <a:pt x="470" y="1887"/>
                    <a:pt x="472" y="1887"/>
                    <a:pt x="474" y="1887"/>
                  </a:cubicBezTo>
                  <a:cubicBezTo>
                    <a:pt x="572" y="1887"/>
                    <a:pt x="665" y="1844"/>
                    <a:pt x="730" y="1771"/>
                  </a:cubicBezTo>
                  <a:cubicBezTo>
                    <a:pt x="1110" y="1353"/>
                    <a:pt x="1591" y="1042"/>
                    <a:pt x="2128" y="867"/>
                  </a:cubicBezTo>
                  <a:cubicBezTo>
                    <a:pt x="2452" y="760"/>
                    <a:pt x="2790" y="707"/>
                    <a:pt x="3129" y="707"/>
                  </a:cubicBezTo>
                  <a:cubicBezTo>
                    <a:pt x="3273" y="707"/>
                    <a:pt x="3418" y="717"/>
                    <a:pt x="3561" y="736"/>
                  </a:cubicBezTo>
                  <a:cubicBezTo>
                    <a:pt x="3577" y="738"/>
                    <a:pt x="3593" y="739"/>
                    <a:pt x="3609" y="739"/>
                  </a:cubicBezTo>
                  <a:cubicBezTo>
                    <a:pt x="3784" y="739"/>
                    <a:pt x="3936" y="609"/>
                    <a:pt x="3960" y="432"/>
                  </a:cubicBezTo>
                  <a:cubicBezTo>
                    <a:pt x="3987" y="240"/>
                    <a:pt x="3850" y="61"/>
                    <a:pt x="3656" y="35"/>
                  </a:cubicBezTo>
                  <a:cubicBezTo>
                    <a:pt x="3482" y="11"/>
                    <a:pt x="3308" y="0"/>
                    <a:pt x="313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7" name="Google Shape;14507;p1"/>
            <p:cNvSpPr/>
            <p:nvPr/>
          </p:nvSpPr>
          <p:spPr>
            <a:xfrm>
              <a:off x="3449899" y="3320795"/>
              <a:ext cx="229562" cy="63923"/>
            </a:xfrm>
            <a:custGeom>
              <a:avLst/>
              <a:gdLst/>
              <a:ahLst/>
              <a:cxnLst/>
              <a:rect l="l" t="t" r="r" b="b"/>
              <a:pathLst>
                <a:path w="7064" h="1967" extrusionOk="0">
                  <a:moveTo>
                    <a:pt x="269" y="0"/>
                  </a:moveTo>
                  <a:cubicBezTo>
                    <a:pt x="191" y="0"/>
                    <a:pt x="114" y="39"/>
                    <a:pt x="69" y="110"/>
                  </a:cubicBezTo>
                  <a:cubicBezTo>
                    <a:pt x="1" y="222"/>
                    <a:pt x="35" y="367"/>
                    <a:pt x="145" y="437"/>
                  </a:cubicBezTo>
                  <a:cubicBezTo>
                    <a:pt x="2211" y="1727"/>
                    <a:pt x="4327" y="1967"/>
                    <a:pt x="5618" y="1967"/>
                  </a:cubicBezTo>
                  <a:cubicBezTo>
                    <a:pt x="6342" y="1967"/>
                    <a:pt x="6805" y="1893"/>
                    <a:pt x="6856" y="1883"/>
                  </a:cubicBezTo>
                  <a:cubicBezTo>
                    <a:pt x="6982" y="1858"/>
                    <a:pt x="7064" y="1739"/>
                    <a:pt x="7043" y="1611"/>
                  </a:cubicBezTo>
                  <a:cubicBezTo>
                    <a:pt x="7024" y="1497"/>
                    <a:pt x="6923" y="1415"/>
                    <a:pt x="6809" y="1415"/>
                  </a:cubicBezTo>
                  <a:cubicBezTo>
                    <a:pt x="6798" y="1415"/>
                    <a:pt x="6788" y="1416"/>
                    <a:pt x="6777" y="1418"/>
                  </a:cubicBezTo>
                  <a:cubicBezTo>
                    <a:pt x="6765" y="1420"/>
                    <a:pt x="6338" y="1489"/>
                    <a:pt x="5653" y="1489"/>
                  </a:cubicBezTo>
                  <a:cubicBezTo>
                    <a:pt x="4423" y="1489"/>
                    <a:pt x="2364" y="1266"/>
                    <a:pt x="394" y="36"/>
                  </a:cubicBezTo>
                  <a:cubicBezTo>
                    <a:pt x="355" y="12"/>
                    <a:pt x="312" y="0"/>
                    <a:pt x="2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8" name="Google Shape;14508;p1"/>
            <p:cNvSpPr/>
            <p:nvPr/>
          </p:nvSpPr>
          <p:spPr>
            <a:xfrm>
              <a:off x="3672345" y="3034134"/>
              <a:ext cx="43189" cy="93560"/>
            </a:xfrm>
            <a:custGeom>
              <a:avLst/>
              <a:gdLst/>
              <a:ahLst/>
              <a:cxnLst/>
              <a:rect l="l" t="t" r="r" b="b"/>
              <a:pathLst>
                <a:path w="1329" h="2879" extrusionOk="0">
                  <a:moveTo>
                    <a:pt x="355" y="1"/>
                  </a:moveTo>
                  <a:lnTo>
                    <a:pt x="0" y="2864"/>
                  </a:lnTo>
                  <a:cubicBezTo>
                    <a:pt x="47" y="2874"/>
                    <a:pt x="94" y="2878"/>
                    <a:pt x="141" y="2878"/>
                  </a:cubicBezTo>
                  <a:cubicBezTo>
                    <a:pt x="518" y="2878"/>
                    <a:pt x="901" y="2590"/>
                    <a:pt x="1127" y="2252"/>
                  </a:cubicBezTo>
                  <a:cubicBezTo>
                    <a:pt x="1328" y="1952"/>
                    <a:pt x="1313" y="1557"/>
                    <a:pt x="1125" y="1249"/>
                  </a:cubicBezTo>
                  <a:lnTo>
                    <a:pt x="355"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09" name="Google Shape;14509;p1"/>
            <p:cNvSpPr/>
            <p:nvPr/>
          </p:nvSpPr>
          <p:spPr>
            <a:xfrm>
              <a:off x="3664253" y="3026303"/>
              <a:ext cx="59113" cy="109062"/>
            </a:xfrm>
            <a:custGeom>
              <a:avLst/>
              <a:gdLst/>
              <a:ahLst/>
              <a:cxnLst/>
              <a:rect l="l" t="t" r="r" b="b"/>
              <a:pathLst>
                <a:path w="1819" h="3356" extrusionOk="0">
                  <a:moveTo>
                    <a:pt x="601" y="1"/>
                  </a:moveTo>
                  <a:cubicBezTo>
                    <a:pt x="559" y="1"/>
                    <a:pt x="516" y="12"/>
                    <a:pt x="477" y="36"/>
                  </a:cubicBezTo>
                  <a:cubicBezTo>
                    <a:pt x="365" y="107"/>
                    <a:pt x="331" y="255"/>
                    <a:pt x="403" y="365"/>
                  </a:cubicBezTo>
                  <a:lnTo>
                    <a:pt x="1171" y="1613"/>
                  </a:lnTo>
                  <a:cubicBezTo>
                    <a:pt x="1319" y="1855"/>
                    <a:pt x="1323" y="2147"/>
                    <a:pt x="1180" y="2362"/>
                  </a:cubicBezTo>
                  <a:cubicBezTo>
                    <a:pt x="997" y="2634"/>
                    <a:pt x="680" y="2883"/>
                    <a:pt x="392" y="2883"/>
                  </a:cubicBezTo>
                  <a:cubicBezTo>
                    <a:pt x="360" y="2883"/>
                    <a:pt x="328" y="2880"/>
                    <a:pt x="297" y="2873"/>
                  </a:cubicBezTo>
                  <a:cubicBezTo>
                    <a:pt x="283" y="2871"/>
                    <a:pt x="270" y="2870"/>
                    <a:pt x="257" y="2870"/>
                  </a:cubicBezTo>
                  <a:cubicBezTo>
                    <a:pt x="147" y="2870"/>
                    <a:pt x="49" y="2947"/>
                    <a:pt x="25" y="3060"/>
                  </a:cubicBezTo>
                  <a:cubicBezTo>
                    <a:pt x="0" y="3183"/>
                    <a:pt x="78" y="3307"/>
                    <a:pt x="202" y="3335"/>
                  </a:cubicBezTo>
                  <a:cubicBezTo>
                    <a:pt x="264" y="3348"/>
                    <a:pt x="329" y="3356"/>
                    <a:pt x="393" y="3356"/>
                  </a:cubicBezTo>
                  <a:cubicBezTo>
                    <a:pt x="869" y="3356"/>
                    <a:pt x="1317" y="3008"/>
                    <a:pt x="1573" y="2622"/>
                  </a:cubicBezTo>
                  <a:cubicBezTo>
                    <a:pt x="1819" y="2258"/>
                    <a:pt x="1819" y="1764"/>
                    <a:pt x="1573" y="1366"/>
                  </a:cubicBezTo>
                  <a:lnTo>
                    <a:pt x="806" y="118"/>
                  </a:lnTo>
                  <a:cubicBezTo>
                    <a:pt x="762" y="43"/>
                    <a:pt x="683" y="1"/>
                    <a:pt x="6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10" name="Google Shape;14510;p1"/>
            <p:cNvSpPr/>
            <p:nvPr/>
          </p:nvSpPr>
          <p:spPr>
            <a:xfrm>
              <a:off x="3156512" y="3899218"/>
              <a:ext cx="46731" cy="200900"/>
            </a:xfrm>
            <a:custGeom>
              <a:avLst/>
              <a:gdLst/>
              <a:ahLst/>
              <a:cxnLst/>
              <a:rect l="l" t="t" r="r" b="b"/>
              <a:pathLst>
                <a:path w="1438" h="6182" extrusionOk="0">
                  <a:moveTo>
                    <a:pt x="1183" y="1"/>
                  </a:moveTo>
                  <a:cubicBezTo>
                    <a:pt x="1069" y="1"/>
                    <a:pt x="970" y="83"/>
                    <a:pt x="951" y="198"/>
                  </a:cubicBezTo>
                  <a:lnTo>
                    <a:pt x="22" y="5908"/>
                  </a:lnTo>
                  <a:cubicBezTo>
                    <a:pt x="1" y="6037"/>
                    <a:pt x="88" y="6158"/>
                    <a:pt x="218" y="6179"/>
                  </a:cubicBezTo>
                  <a:cubicBezTo>
                    <a:pt x="231" y="6179"/>
                    <a:pt x="242" y="6181"/>
                    <a:pt x="256" y="6181"/>
                  </a:cubicBezTo>
                  <a:cubicBezTo>
                    <a:pt x="371" y="6181"/>
                    <a:pt x="470" y="6098"/>
                    <a:pt x="489" y="5984"/>
                  </a:cubicBezTo>
                  <a:lnTo>
                    <a:pt x="1417" y="274"/>
                  </a:lnTo>
                  <a:cubicBezTo>
                    <a:pt x="1437" y="146"/>
                    <a:pt x="1350" y="25"/>
                    <a:pt x="1221" y="4"/>
                  </a:cubicBezTo>
                  <a:cubicBezTo>
                    <a:pt x="1208" y="2"/>
                    <a:pt x="1195" y="1"/>
                    <a:pt x="11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11" name="Google Shape;14511;p1"/>
            <p:cNvSpPr/>
            <p:nvPr/>
          </p:nvSpPr>
          <p:spPr>
            <a:xfrm>
              <a:off x="3969469" y="3820476"/>
              <a:ext cx="68472" cy="187998"/>
            </a:xfrm>
            <a:custGeom>
              <a:avLst/>
              <a:gdLst/>
              <a:ahLst/>
              <a:cxnLst/>
              <a:rect l="l" t="t" r="r" b="b"/>
              <a:pathLst>
                <a:path w="2107" h="5785" extrusionOk="0">
                  <a:moveTo>
                    <a:pt x="263" y="0"/>
                  </a:moveTo>
                  <a:cubicBezTo>
                    <a:pt x="241" y="0"/>
                    <a:pt x="219" y="3"/>
                    <a:pt x="196" y="10"/>
                  </a:cubicBezTo>
                  <a:cubicBezTo>
                    <a:pt x="71" y="48"/>
                    <a:pt x="1" y="179"/>
                    <a:pt x="37" y="302"/>
                  </a:cubicBezTo>
                  <a:lnTo>
                    <a:pt x="1608" y="5615"/>
                  </a:lnTo>
                  <a:cubicBezTo>
                    <a:pt x="1637" y="5716"/>
                    <a:pt x="1730" y="5784"/>
                    <a:pt x="1834" y="5784"/>
                  </a:cubicBezTo>
                  <a:cubicBezTo>
                    <a:pt x="1992" y="5784"/>
                    <a:pt x="2106" y="5632"/>
                    <a:pt x="2060" y="5482"/>
                  </a:cubicBezTo>
                  <a:lnTo>
                    <a:pt x="489" y="169"/>
                  </a:lnTo>
                  <a:cubicBezTo>
                    <a:pt x="459" y="66"/>
                    <a:pt x="365" y="0"/>
                    <a:pt x="2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12" name="Google Shape;14512;p1"/>
            <p:cNvSpPr/>
            <p:nvPr/>
          </p:nvSpPr>
          <p:spPr>
            <a:xfrm>
              <a:off x="2915023" y="3733481"/>
              <a:ext cx="277659" cy="240839"/>
            </a:xfrm>
            <a:custGeom>
              <a:avLst/>
              <a:gdLst/>
              <a:ahLst/>
              <a:cxnLst/>
              <a:rect l="l" t="t" r="r" b="b"/>
              <a:pathLst>
                <a:path w="8544" h="7411" extrusionOk="0">
                  <a:moveTo>
                    <a:pt x="265" y="0"/>
                  </a:moveTo>
                  <a:cubicBezTo>
                    <a:pt x="214" y="0"/>
                    <a:pt x="163" y="17"/>
                    <a:pt x="120" y="51"/>
                  </a:cubicBezTo>
                  <a:cubicBezTo>
                    <a:pt x="17" y="131"/>
                    <a:pt x="0" y="279"/>
                    <a:pt x="80" y="382"/>
                  </a:cubicBezTo>
                  <a:cubicBezTo>
                    <a:pt x="306" y="669"/>
                    <a:pt x="5636" y="7411"/>
                    <a:pt x="8314" y="7411"/>
                  </a:cubicBezTo>
                  <a:cubicBezTo>
                    <a:pt x="8443" y="7407"/>
                    <a:pt x="8544" y="7302"/>
                    <a:pt x="8544" y="7175"/>
                  </a:cubicBezTo>
                  <a:cubicBezTo>
                    <a:pt x="8544" y="7048"/>
                    <a:pt x="8443" y="6943"/>
                    <a:pt x="8314" y="6939"/>
                  </a:cubicBezTo>
                  <a:cubicBezTo>
                    <a:pt x="5864" y="6939"/>
                    <a:pt x="506" y="160"/>
                    <a:pt x="451" y="91"/>
                  </a:cubicBezTo>
                  <a:cubicBezTo>
                    <a:pt x="404" y="32"/>
                    <a:pt x="335" y="0"/>
                    <a:pt x="2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13" name="Google Shape;14513;p1"/>
            <p:cNvSpPr/>
            <p:nvPr/>
          </p:nvSpPr>
          <p:spPr>
            <a:xfrm>
              <a:off x="3993615" y="3888039"/>
              <a:ext cx="159173" cy="26583"/>
            </a:xfrm>
            <a:custGeom>
              <a:avLst/>
              <a:gdLst/>
              <a:ahLst/>
              <a:cxnLst/>
              <a:rect l="l" t="t" r="r" b="b"/>
              <a:pathLst>
                <a:path w="4898" h="818" extrusionOk="0">
                  <a:moveTo>
                    <a:pt x="4646" y="0"/>
                  </a:moveTo>
                  <a:cubicBezTo>
                    <a:pt x="4637" y="0"/>
                    <a:pt x="4628" y="1"/>
                    <a:pt x="4618" y="2"/>
                  </a:cubicBezTo>
                  <a:cubicBezTo>
                    <a:pt x="4590" y="6"/>
                    <a:pt x="1760" y="344"/>
                    <a:pt x="240" y="344"/>
                  </a:cubicBezTo>
                  <a:lnTo>
                    <a:pt x="236" y="344"/>
                  </a:lnTo>
                  <a:cubicBezTo>
                    <a:pt x="105" y="346"/>
                    <a:pt x="1" y="452"/>
                    <a:pt x="3" y="581"/>
                  </a:cubicBezTo>
                  <a:cubicBezTo>
                    <a:pt x="3" y="713"/>
                    <a:pt x="109" y="817"/>
                    <a:pt x="240" y="817"/>
                  </a:cubicBezTo>
                  <a:cubicBezTo>
                    <a:pt x="1789" y="817"/>
                    <a:pt x="4557" y="485"/>
                    <a:pt x="4675" y="469"/>
                  </a:cubicBezTo>
                  <a:cubicBezTo>
                    <a:pt x="4804" y="454"/>
                    <a:pt x="4897" y="336"/>
                    <a:pt x="4880" y="207"/>
                  </a:cubicBezTo>
                  <a:cubicBezTo>
                    <a:pt x="4866" y="87"/>
                    <a:pt x="4764" y="0"/>
                    <a:pt x="46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14" name="Google Shape;14514;p1"/>
            <p:cNvSpPr/>
            <p:nvPr/>
          </p:nvSpPr>
          <p:spPr>
            <a:xfrm>
              <a:off x="2580071" y="3396937"/>
              <a:ext cx="55928" cy="112539"/>
            </a:xfrm>
            <a:custGeom>
              <a:avLst/>
              <a:gdLst/>
              <a:ahLst/>
              <a:cxnLst/>
              <a:rect l="l" t="t" r="r" b="b"/>
              <a:pathLst>
                <a:path w="1721" h="3463" extrusionOk="0">
                  <a:moveTo>
                    <a:pt x="1456" y="1"/>
                  </a:moveTo>
                  <a:cubicBezTo>
                    <a:pt x="1413" y="1"/>
                    <a:pt x="1368" y="13"/>
                    <a:pt x="1329" y="38"/>
                  </a:cubicBezTo>
                  <a:cubicBezTo>
                    <a:pt x="1274" y="78"/>
                    <a:pt x="1" y="1034"/>
                    <a:pt x="267" y="3255"/>
                  </a:cubicBezTo>
                  <a:cubicBezTo>
                    <a:pt x="280" y="3373"/>
                    <a:pt x="381" y="3462"/>
                    <a:pt x="501" y="3462"/>
                  </a:cubicBezTo>
                  <a:cubicBezTo>
                    <a:pt x="510" y="3462"/>
                    <a:pt x="520" y="3460"/>
                    <a:pt x="529" y="3458"/>
                  </a:cubicBezTo>
                  <a:cubicBezTo>
                    <a:pt x="658" y="3443"/>
                    <a:pt x="749" y="3325"/>
                    <a:pt x="734" y="3196"/>
                  </a:cubicBezTo>
                  <a:cubicBezTo>
                    <a:pt x="504" y="1266"/>
                    <a:pt x="1561" y="452"/>
                    <a:pt x="1608" y="418"/>
                  </a:cubicBezTo>
                  <a:cubicBezTo>
                    <a:pt x="1703" y="338"/>
                    <a:pt x="1720" y="198"/>
                    <a:pt x="1646" y="97"/>
                  </a:cubicBezTo>
                  <a:cubicBezTo>
                    <a:pt x="1600" y="34"/>
                    <a:pt x="1529" y="1"/>
                    <a:pt x="14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15" name="Google Shape;14515;p1"/>
            <p:cNvSpPr/>
            <p:nvPr/>
          </p:nvSpPr>
          <p:spPr>
            <a:xfrm>
              <a:off x="3490716" y="3051683"/>
              <a:ext cx="83226" cy="25576"/>
            </a:xfrm>
            <a:custGeom>
              <a:avLst/>
              <a:gdLst/>
              <a:ahLst/>
              <a:cxnLst/>
              <a:rect l="l" t="t" r="r" b="b"/>
              <a:pathLst>
                <a:path w="2561" h="787" extrusionOk="0">
                  <a:moveTo>
                    <a:pt x="1182" y="1"/>
                  </a:moveTo>
                  <a:cubicBezTo>
                    <a:pt x="584" y="1"/>
                    <a:pt x="170" y="259"/>
                    <a:pt x="143" y="276"/>
                  </a:cubicBezTo>
                  <a:cubicBezTo>
                    <a:pt x="33" y="346"/>
                    <a:pt x="1" y="492"/>
                    <a:pt x="71" y="603"/>
                  </a:cubicBezTo>
                  <a:cubicBezTo>
                    <a:pt x="116" y="673"/>
                    <a:pt x="193" y="712"/>
                    <a:pt x="270" y="712"/>
                  </a:cubicBezTo>
                  <a:cubicBezTo>
                    <a:pt x="313" y="712"/>
                    <a:pt x="357" y="700"/>
                    <a:pt x="396" y="675"/>
                  </a:cubicBezTo>
                  <a:cubicBezTo>
                    <a:pt x="402" y="671"/>
                    <a:pt x="717" y="476"/>
                    <a:pt x="1180" y="476"/>
                  </a:cubicBezTo>
                  <a:cubicBezTo>
                    <a:pt x="1450" y="476"/>
                    <a:pt x="1771" y="543"/>
                    <a:pt x="2110" y="753"/>
                  </a:cubicBezTo>
                  <a:cubicBezTo>
                    <a:pt x="2146" y="775"/>
                    <a:pt x="2190" y="787"/>
                    <a:pt x="2233" y="787"/>
                  </a:cubicBezTo>
                  <a:cubicBezTo>
                    <a:pt x="2471" y="787"/>
                    <a:pt x="2560" y="475"/>
                    <a:pt x="2359" y="352"/>
                  </a:cubicBezTo>
                  <a:cubicBezTo>
                    <a:pt x="1931" y="86"/>
                    <a:pt x="1526" y="1"/>
                    <a:pt x="11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516" name="Google Shape;14516;p1"/>
            <p:cNvSpPr/>
            <p:nvPr/>
          </p:nvSpPr>
          <p:spPr>
            <a:xfrm>
              <a:off x="3733537" y="3041024"/>
              <a:ext cx="70422" cy="27428"/>
            </a:xfrm>
            <a:custGeom>
              <a:avLst/>
              <a:gdLst/>
              <a:ahLst/>
              <a:cxnLst/>
              <a:rect l="l" t="t" r="r" b="b"/>
              <a:pathLst>
                <a:path w="2167" h="844" extrusionOk="0">
                  <a:moveTo>
                    <a:pt x="1211" y="0"/>
                  </a:moveTo>
                  <a:cubicBezTo>
                    <a:pt x="703" y="0"/>
                    <a:pt x="313" y="256"/>
                    <a:pt x="137" y="450"/>
                  </a:cubicBezTo>
                  <a:cubicBezTo>
                    <a:pt x="0" y="602"/>
                    <a:pt x="108" y="843"/>
                    <a:pt x="312" y="843"/>
                  </a:cubicBezTo>
                  <a:cubicBezTo>
                    <a:pt x="378" y="843"/>
                    <a:pt x="441" y="817"/>
                    <a:pt x="485" y="769"/>
                  </a:cubicBezTo>
                  <a:cubicBezTo>
                    <a:pt x="500" y="753"/>
                    <a:pt x="768" y="472"/>
                    <a:pt x="1208" y="472"/>
                  </a:cubicBezTo>
                  <a:cubicBezTo>
                    <a:pt x="1377" y="472"/>
                    <a:pt x="1571" y="513"/>
                    <a:pt x="1786" y="627"/>
                  </a:cubicBezTo>
                  <a:cubicBezTo>
                    <a:pt x="1821" y="644"/>
                    <a:pt x="1858" y="653"/>
                    <a:pt x="1895" y="653"/>
                  </a:cubicBezTo>
                  <a:cubicBezTo>
                    <a:pt x="1980" y="653"/>
                    <a:pt x="2063" y="607"/>
                    <a:pt x="2106" y="526"/>
                  </a:cubicBezTo>
                  <a:cubicBezTo>
                    <a:pt x="2166" y="412"/>
                    <a:pt x="2123" y="269"/>
                    <a:pt x="2007" y="209"/>
                  </a:cubicBezTo>
                  <a:cubicBezTo>
                    <a:pt x="1722" y="58"/>
                    <a:pt x="1453" y="0"/>
                    <a:pt x="1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4517" name="Google Shape;14517;p1"/>
          <p:cNvSpPr txBox="1">
            <a:spLocks noGrp="1"/>
          </p:cNvSpPr>
          <p:nvPr>
            <p:ph type="ctrTitle"/>
          </p:nvPr>
        </p:nvSpPr>
        <p:spPr>
          <a:xfrm rot="-228" flipH="1">
            <a:off x="371077" y="1019685"/>
            <a:ext cx="3475535" cy="1199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highlight>
                  <a:schemeClr val="lt2"/>
                </a:highlight>
              </a:rPr>
              <a:t>NEMILIS</a:t>
            </a:r>
            <a:endParaRPr dirty="0"/>
          </a:p>
        </p:txBody>
      </p:sp>
      <p:sp>
        <p:nvSpPr>
          <p:cNvPr id="14518" name="Google Shape;14518;p1"/>
          <p:cNvSpPr txBox="1"/>
          <p:nvPr/>
        </p:nvSpPr>
        <p:spPr>
          <a:xfrm>
            <a:off x="863975" y="3324450"/>
            <a:ext cx="3000000" cy="1031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 b="1"/>
              <a:t>Integrantes</a:t>
            </a:r>
            <a:r>
              <a:rPr lang="en"/>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a:t>Ruth Arely Cordero Barranco</a:t>
            </a:r>
            <a:endParaRPr dirty="0"/>
          </a:p>
          <a:p>
            <a:pPr marL="0" lvl="0" indent="0" algn="l" rtl="0">
              <a:spcBef>
                <a:spcPts val="0"/>
              </a:spcBef>
              <a:spcAft>
                <a:spcPts val="0"/>
              </a:spcAft>
              <a:buNone/>
            </a:pPr>
            <a:r>
              <a:rPr lang="en"/>
              <a:t>Caren Rodríguez Santiago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19"/>
        <p:cNvGrpSpPr/>
        <p:nvPr/>
      </p:nvGrpSpPr>
      <p:grpSpPr>
        <a:xfrm>
          <a:off x="0" y="0"/>
          <a:ext cx="0" cy="0"/>
          <a:chOff x="0" y="0"/>
          <a:chExt cx="0" cy="0"/>
        </a:xfrm>
      </p:grpSpPr>
      <p:sp>
        <p:nvSpPr>
          <p:cNvPr id="14520" name="Google Shape;14520;p2"/>
          <p:cNvSpPr txBox="1">
            <a:spLocks noGrp="1"/>
          </p:cNvSpPr>
          <p:nvPr>
            <p:ph type="title"/>
          </p:nvPr>
        </p:nvSpPr>
        <p:spPr>
          <a:xfrm>
            <a:off x="2603396" y="1494488"/>
            <a:ext cx="7332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01</a:t>
            </a:r>
            <a:endParaRPr dirty="0"/>
          </a:p>
        </p:txBody>
      </p:sp>
      <p:sp>
        <p:nvSpPr>
          <p:cNvPr id="14521" name="Google Shape;14521;p2"/>
          <p:cNvSpPr txBox="1">
            <a:spLocks noGrp="1"/>
          </p:cNvSpPr>
          <p:nvPr>
            <p:ph type="title" idx="2"/>
          </p:nvPr>
        </p:nvSpPr>
        <p:spPr>
          <a:xfrm>
            <a:off x="5807405" y="1494488"/>
            <a:ext cx="7332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dirty="0"/>
          </a:p>
        </p:txBody>
      </p:sp>
      <p:sp>
        <p:nvSpPr>
          <p:cNvPr id="14522" name="Google Shape;14522;p2"/>
          <p:cNvSpPr txBox="1">
            <a:spLocks noGrp="1"/>
          </p:cNvSpPr>
          <p:nvPr>
            <p:ph type="title" idx="4"/>
          </p:nvPr>
        </p:nvSpPr>
        <p:spPr>
          <a:xfrm>
            <a:off x="4205400" y="3018640"/>
            <a:ext cx="733200" cy="48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03</a:t>
            </a:r>
            <a:endParaRPr dirty="0"/>
          </a:p>
        </p:txBody>
      </p:sp>
      <p:sp>
        <p:nvSpPr>
          <p:cNvPr id="14523" name="Google Shape;14523;p2"/>
          <p:cNvSpPr txBox="1">
            <a:spLocks noGrp="1"/>
          </p:cNvSpPr>
          <p:nvPr>
            <p:ph type="subTitle" idx="8"/>
          </p:nvPr>
        </p:nvSpPr>
        <p:spPr>
          <a:xfrm>
            <a:off x="1367996" y="2040005"/>
            <a:ext cx="3204000" cy="46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Introducción </a:t>
            </a:r>
            <a:endParaRPr dirty="0"/>
          </a:p>
        </p:txBody>
      </p:sp>
      <p:sp>
        <p:nvSpPr>
          <p:cNvPr id="14524" name="Google Shape;14524;p2"/>
          <p:cNvSpPr txBox="1">
            <a:spLocks noGrp="1"/>
          </p:cNvSpPr>
          <p:nvPr>
            <p:ph type="subTitle" idx="9"/>
          </p:nvPr>
        </p:nvSpPr>
        <p:spPr>
          <a:xfrm>
            <a:off x="4572005" y="2040005"/>
            <a:ext cx="3204000" cy="46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dirty="0"/>
              <a:t>Problemática </a:t>
            </a:r>
            <a:endParaRPr dirty="0"/>
          </a:p>
        </p:txBody>
      </p:sp>
      <p:sp>
        <p:nvSpPr>
          <p:cNvPr id="14525" name="Google Shape;14525;p2"/>
          <p:cNvSpPr txBox="1">
            <a:spLocks noGrp="1"/>
          </p:cNvSpPr>
          <p:nvPr>
            <p:ph type="subTitle" idx="13"/>
          </p:nvPr>
        </p:nvSpPr>
        <p:spPr>
          <a:xfrm>
            <a:off x="2969996" y="3679637"/>
            <a:ext cx="3204000" cy="46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Objetivo General </a:t>
            </a:r>
            <a:endParaRPr dirty="0"/>
          </a:p>
        </p:txBody>
      </p:sp>
      <p:sp>
        <p:nvSpPr>
          <p:cNvPr id="14526" name="Google Shape;14526;p2"/>
          <p:cNvSpPr txBox="1">
            <a:spLocks noGrp="1"/>
          </p:cNvSpPr>
          <p:nvPr>
            <p:ph type="title" idx="15"/>
          </p:nvPr>
        </p:nvSpPr>
        <p:spPr>
          <a:xfrm>
            <a:off x="713225"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Índice </a:t>
            </a:r>
            <a:endParaRPr dirty="0">
              <a:highlight>
                <a:schemeClr val="lt2"/>
              </a:highlight>
            </a:endParaRPr>
          </a:p>
        </p:txBody>
      </p:sp>
      <p:cxnSp>
        <p:nvCxnSpPr>
          <p:cNvPr id="14527" name="Google Shape;14527;p2"/>
          <p:cNvCxnSpPr/>
          <p:nvPr/>
        </p:nvCxnSpPr>
        <p:spPr>
          <a:xfrm>
            <a:off x="1919550" y="1063875"/>
            <a:ext cx="5304900" cy="0"/>
          </a:xfrm>
          <a:prstGeom prst="straightConnector1">
            <a:avLst/>
          </a:prstGeom>
          <a:noFill/>
          <a:ln w="19050" cap="rnd" cmpd="sng">
            <a:solidFill>
              <a:schemeClr val="dk1"/>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39"/>
          <p:cNvSpPr txBox="1">
            <a:spLocks noGrp="1"/>
          </p:cNvSpPr>
          <p:nvPr>
            <p:ph type="title"/>
          </p:nvPr>
        </p:nvSpPr>
        <p:spPr>
          <a:xfrm>
            <a:off x="2345508" y="1372680"/>
            <a:ext cx="4464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highlight>
                  <a:schemeClr val="lt2"/>
                </a:highlight>
              </a:rPr>
              <a:t>Introducción</a:t>
            </a:r>
            <a:r>
              <a:rPr lang="en" sz="3200" dirty="0">
                <a:highlight>
                  <a:schemeClr val="lt2"/>
                </a:highlight>
              </a:rPr>
              <a:t> </a:t>
            </a:r>
            <a:endParaRPr sz="3600" dirty="0"/>
          </a:p>
        </p:txBody>
      </p:sp>
      <p:sp>
        <p:nvSpPr>
          <p:cNvPr id="1668" name="Google Shape;1668;p39"/>
          <p:cNvSpPr txBox="1">
            <a:spLocks noGrp="1"/>
          </p:cNvSpPr>
          <p:nvPr>
            <p:ph type="subTitle" idx="1"/>
          </p:nvPr>
        </p:nvSpPr>
        <p:spPr>
          <a:xfrm>
            <a:off x="2327622" y="2518350"/>
            <a:ext cx="4464600" cy="115222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“Nemilis” es un proyecto destinado a la comunidades rurales, esto con base a ayudar a optimizar algunos procesos clínicos mediante el apoyo tecnológico que se quiere brindar. </a:t>
            </a:r>
            <a:endParaRPr dirty="0"/>
          </a:p>
        </p:txBody>
      </p:sp>
      <p:grpSp>
        <p:nvGrpSpPr>
          <p:cNvPr id="1669" name="Google Shape;1669;p39"/>
          <p:cNvGrpSpPr/>
          <p:nvPr/>
        </p:nvGrpSpPr>
        <p:grpSpPr>
          <a:xfrm rot="-2185135">
            <a:off x="6697073" y="2562283"/>
            <a:ext cx="3467407" cy="2749360"/>
            <a:chOff x="6401200" y="1260600"/>
            <a:chExt cx="1319750" cy="1046450"/>
          </a:xfrm>
        </p:grpSpPr>
        <p:sp>
          <p:nvSpPr>
            <p:cNvPr id="1670" name="Google Shape;1670;p39"/>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39"/>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39"/>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39"/>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39"/>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39"/>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39"/>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39"/>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39"/>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9" name="Google Shape;1679;p39"/>
          <p:cNvGrpSpPr/>
          <p:nvPr/>
        </p:nvGrpSpPr>
        <p:grpSpPr>
          <a:xfrm rot="-956800">
            <a:off x="448097" y="578617"/>
            <a:ext cx="1029161" cy="879341"/>
            <a:chOff x="992725" y="1928675"/>
            <a:chExt cx="416550" cy="355925"/>
          </a:xfrm>
        </p:grpSpPr>
        <p:sp>
          <p:nvSpPr>
            <p:cNvPr id="1680" name="Google Shape;1680;p39"/>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39"/>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2;p39"/>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39"/>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39"/>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5" name="Google Shape;1685;p39"/>
          <p:cNvGrpSpPr/>
          <p:nvPr/>
        </p:nvGrpSpPr>
        <p:grpSpPr>
          <a:xfrm rot="-1977950">
            <a:off x="1470685" y="1281134"/>
            <a:ext cx="453805" cy="841903"/>
            <a:chOff x="1411675" y="2134550"/>
            <a:chExt cx="183675" cy="340775"/>
          </a:xfrm>
        </p:grpSpPr>
        <p:sp>
          <p:nvSpPr>
            <p:cNvPr id="1686" name="Google Shape;1686;p39"/>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7" name="Google Shape;1687;p39"/>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88;p39"/>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39"/>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39"/>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39"/>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2" name="Google Shape;1692;p39"/>
          <p:cNvGrpSpPr/>
          <p:nvPr/>
        </p:nvGrpSpPr>
        <p:grpSpPr>
          <a:xfrm rot="-374717">
            <a:off x="583785" y="4049022"/>
            <a:ext cx="3102299" cy="3547336"/>
            <a:chOff x="7136325" y="3281650"/>
            <a:chExt cx="891400" cy="1019275"/>
          </a:xfrm>
        </p:grpSpPr>
        <p:sp>
          <p:nvSpPr>
            <p:cNvPr id="1693" name="Google Shape;1693;p39"/>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9"/>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9"/>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9"/>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9"/>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9"/>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9"/>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9"/>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9"/>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9"/>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9"/>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9"/>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705" name="Google Shape;1705;p39"/>
          <p:cNvCxnSpPr/>
          <p:nvPr/>
        </p:nvCxnSpPr>
        <p:spPr>
          <a:xfrm>
            <a:off x="2488140" y="2366330"/>
            <a:ext cx="42126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37"/>
          <p:cNvSpPr txBox="1">
            <a:spLocks noGrp="1"/>
          </p:cNvSpPr>
          <p:nvPr>
            <p:ph type="title"/>
          </p:nvPr>
        </p:nvSpPr>
        <p:spPr>
          <a:xfrm>
            <a:off x="713225" y="429793"/>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lt2"/>
                </a:highlight>
              </a:rPr>
              <a:t>Problemática</a:t>
            </a:r>
            <a:endParaRPr dirty="0"/>
          </a:p>
        </p:txBody>
      </p:sp>
      <p:sp>
        <p:nvSpPr>
          <p:cNvPr id="1634" name="Google Shape;1634;p37"/>
          <p:cNvSpPr txBox="1"/>
          <p:nvPr/>
        </p:nvSpPr>
        <p:spPr>
          <a:xfrm>
            <a:off x="1120073" y="1407831"/>
            <a:ext cx="6903804" cy="3055165"/>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s-MX" dirty="0">
                <a:solidFill>
                  <a:schemeClr val="dk1"/>
                </a:solidFill>
                <a:latin typeface="Lexend Medium"/>
                <a:ea typeface="Lexend Medium"/>
                <a:cs typeface="Lexend Medium"/>
                <a:sym typeface="Lexend Medium"/>
              </a:rPr>
              <a:t>La problemática principal del proyecto es que en las comunidades rurales aún siguen ocupando el lápiz y papel para el registro de los medicamentos, por lo tanto no es muy efectivo ya que hay una probabilidad de que los registros se pierdan o que no se entienda el registro. </a:t>
            </a:r>
          </a:p>
          <a:p>
            <a:pPr marL="0" lvl="0" indent="0" algn="ctr" rtl="0">
              <a:spcBef>
                <a:spcPts val="0"/>
              </a:spcBef>
              <a:spcAft>
                <a:spcPts val="0"/>
              </a:spcAft>
              <a:buNone/>
            </a:pPr>
            <a:endParaRPr lang="es-MX" dirty="0">
              <a:solidFill>
                <a:schemeClr val="dk1"/>
              </a:solidFill>
              <a:latin typeface="Lexend Medium"/>
              <a:ea typeface="Lexend Medium"/>
              <a:cs typeface="Lexend Medium"/>
              <a:sym typeface="Lexend Medium"/>
            </a:endParaRPr>
          </a:p>
          <a:p>
            <a:pPr marL="0" lvl="0" indent="0" algn="ctr" rtl="0">
              <a:spcBef>
                <a:spcPts val="0"/>
              </a:spcBef>
              <a:spcAft>
                <a:spcPts val="0"/>
              </a:spcAft>
              <a:buNone/>
            </a:pPr>
            <a:r>
              <a:rPr lang="es-MX" dirty="0">
                <a:solidFill>
                  <a:schemeClr val="dk1"/>
                </a:solidFill>
                <a:latin typeface="Lexend Medium"/>
                <a:ea typeface="Lexend Light"/>
                <a:cs typeface="Lexend Light"/>
                <a:sym typeface="Lexend Medium"/>
              </a:rPr>
              <a:t>La problemática adicional que resolverá el proyecto será que los pacientes(usuarios secundarios) podrán ver el seguimiento de su tratamiento mediante una aplicación móvil, ellos recibirán una notificación o alarma de acuerdo a los horarios que se les asigne para tomar algún medicamento, esto debido a que algunos pacientes se les olvida tomar sus medicamentos a su hora. </a:t>
            </a:r>
          </a:p>
          <a:p>
            <a:pPr marL="0" lvl="0" indent="0" algn="ctr" rtl="0">
              <a:spcBef>
                <a:spcPts val="0"/>
              </a:spcBef>
              <a:spcAft>
                <a:spcPts val="0"/>
              </a:spcAft>
              <a:buNone/>
            </a:pPr>
            <a:endParaRPr lang="es-MX" dirty="0">
              <a:solidFill>
                <a:schemeClr val="dk1"/>
              </a:solidFill>
              <a:latin typeface="Lexend Medium"/>
              <a:ea typeface="Lexend Light"/>
              <a:cs typeface="Lexend Light"/>
              <a:sym typeface="Lexend Medium"/>
            </a:endParaRPr>
          </a:p>
          <a:p>
            <a:pPr marL="0" lvl="0" indent="0" algn="ctr" rtl="0">
              <a:spcBef>
                <a:spcPts val="0"/>
              </a:spcBef>
              <a:spcAft>
                <a:spcPts val="0"/>
              </a:spcAft>
              <a:buNone/>
            </a:pPr>
            <a:r>
              <a:rPr lang="es-MX" dirty="0">
                <a:solidFill>
                  <a:schemeClr val="dk1"/>
                </a:solidFill>
                <a:latin typeface="Lexend Medium"/>
                <a:ea typeface="Lexend Light"/>
                <a:cs typeface="Lexend Light"/>
                <a:sym typeface="Lexend Medium"/>
              </a:rPr>
              <a:t>Así mismo, se ayudará a los médicos a optimizar el registro en la receta médica y a seguir el tratamiento de algún paciente  mediante la aplicación móvil. </a:t>
            </a:r>
            <a:endParaRPr dirty="0">
              <a:solidFill>
                <a:schemeClr val="dk1"/>
              </a:solidFill>
              <a:latin typeface="Lexend Light"/>
              <a:ea typeface="Lexend Light"/>
              <a:cs typeface="Lexend Light"/>
              <a:sym typeface="Lexend Light"/>
            </a:endParaRPr>
          </a:p>
        </p:txBody>
      </p:sp>
      <p:cxnSp>
        <p:nvCxnSpPr>
          <p:cNvPr id="1637" name="Google Shape;1637;p37"/>
          <p:cNvCxnSpPr/>
          <p:nvPr/>
        </p:nvCxnSpPr>
        <p:spPr>
          <a:xfrm>
            <a:off x="1919550" y="1063875"/>
            <a:ext cx="5304900" cy="0"/>
          </a:xfrm>
          <a:prstGeom prst="straightConnector1">
            <a:avLst/>
          </a:prstGeom>
          <a:noFill/>
          <a:ln w="19050" cap="rnd" cmpd="sng">
            <a:solidFill>
              <a:schemeClr val="dk1"/>
            </a:solidFill>
            <a:prstDash val="solid"/>
            <a:round/>
            <a:headEnd type="none" w="med" len="med"/>
            <a:tailEnd type="none" w="med" len="med"/>
          </a:ln>
        </p:spPr>
      </p:cxnSp>
      <p:grpSp>
        <p:nvGrpSpPr>
          <p:cNvPr id="1638" name="Google Shape;1638;p37"/>
          <p:cNvGrpSpPr/>
          <p:nvPr/>
        </p:nvGrpSpPr>
        <p:grpSpPr>
          <a:xfrm rot="-135519">
            <a:off x="7808746" y="2699987"/>
            <a:ext cx="2025370" cy="1737411"/>
            <a:chOff x="4770475" y="2910125"/>
            <a:chExt cx="548975" cy="470975"/>
          </a:xfrm>
        </p:grpSpPr>
        <p:sp>
          <p:nvSpPr>
            <p:cNvPr id="1639" name="Google Shape;1639;p3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3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3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3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3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3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8"/>
        <p:cNvGrpSpPr/>
        <p:nvPr/>
      </p:nvGrpSpPr>
      <p:grpSpPr>
        <a:xfrm>
          <a:off x="0" y="0"/>
          <a:ext cx="0" cy="0"/>
          <a:chOff x="0" y="0"/>
          <a:chExt cx="0" cy="0"/>
        </a:xfrm>
      </p:grpSpPr>
      <p:sp>
        <p:nvSpPr>
          <p:cNvPr id="2619" name="Google Shape;2619;p62"/>
          <p:cNvSpPr txBox="1">
            <a:spLocks noGrp="1"/>
          </p:cNvSpPr>
          <p:nvPr>
            <p:ph type="title"/>
          </p:nvPr>
        </p:nvSpPr>
        <p:spPr>
          <a:xfrm>
            <a:off x="684811" y="657530"/>
            <a:ext cx="4018505" cy="6830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highlight>
                  <a:schemeClr val="lt2"/>
                </a:highlight>
              </a:rPr>
              <a:t>Objetivo</a:t>
            </a:r>
            <a:r>
              <a:rPr lang="en" sz="3200" dirty="0"/>
              <a:t> del proyecto</a:t>
            </a:r>
            <a:endParaRPr sz="3200" dirty="0"/>
          </a:p>
        </p:txBody>
      </p:sp>
      <p:sp>
        <p:nvSpPr>
          <p:cNvPr id="2620" name="Google Shape;2620;p62"/>
          <p:cNvSpPr txBox="1">
            <a:spLocks noGrp="1"/>
          </p:cNvSpPr>
          <p:nvPr>
            <p:ph type="subTitle" idx="1"/>
          </p:nvPr>
        </p:nvSpPr>
        <p:spPr>
          <a:xfrm>
            <a:off x="734614" y="1501815"/>
            <a:ext cx="3918900" cy="28087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 objetivo de este proyecto es optimizar el registro de los medicamentos con un lector de código, así como también lograr que los pacientes mediante una aplicación movíl tengan acceso a su información médica.</a:t>
            </a:r>
          </a:p>
          <a:p>
            <a:pPr marL="0" lvl="0" indent="0" algn="l" rtl="0">
              <a:spcBef>
                <a:spcPts val="0"/>
              </a:spcBef>
              <a:spcAft>
                <a:spcPts val="0"/>
              </a:spcAft>
              <a:buNone/>
            </a:pPr>
            <a:endParaRPr lang="en" dirty="0"/>
          </a:p>
          <a:p>
            <a:pPr marL="0" lvl="0" indent="0" algn="l" rtl="0">
              <a:spcBef>
                <a:spcPts val="0"/>
              </a:spcBef>
              <a:spcAft>
                <a:spcPts val="0"/>
              </a:spcAft>
              <a:buNone/>
            </a:pPr>
            <a:r>
              <a:rPr lang="es-MX" dirty="0"/>
              <a:t>L</a:t>
            </a:r>
            <a:r>
              <a:rPr lang="en" dirty="0"/>
              <a:t>os médicos podrán también obtener una aplicación movíl en la que podrán observar el seguimiento de sus diferentes pacientes, en la misma aplicación podrán registrar un recetario teniendo esta un llenado predeterminado para optimizar el llenado de dicha receta. </a:t>
            </a:r>
            <a:endParaRPr dirty="0"/>
          </a:p>
        </p:txBody>
      </p:sp>
      <p:pic>
        <p:nvPicPr>
          <p:cNvPr id="2621" name="Google Shape;2621;p62"/>
          <p:cNvPicPr preferRelativeResize="0"/>
          <p:nvPr/>
        </p:nvPicPr>
        <p:blipFill rotWithShape="1">
          <a:blip r:embed="rId3">
            <a:alphaModFix/>
          </a:blip>
          <a:srcRect l="24806" t="9596" r="37498" b="23388"/>
          <a:stretch/>
        </p:blipFill>
        <p:spPr>
          <a:xfrm>
            <a:off x="4792575" y="832950"/>
            <a:ext cx="3477600" cy="3477600"/>
          </a:xfrm>
          <a:prstGeom prst="ellipse">
            <a:avLst/>
          </a:prstGeom>
          <a:noFill/>
          <a:ln>
            <a:noFill/>
          </a:ln>
        </p:spPr>
      </p:pic>
      <p:grpSp>
        <p:nvGrpSpPr>
          <p:cNvPr id="2622" name="Google Shape;2622;p62"/>
          <p:cNvGrpSpPr/>
          <p:nvPr/>
        </p:nvGrpSpPr>
        <p:grpSpPr>
          <a:xfrm>
            <a:off x="5105219" y="999067"/>
            <a:ext cx="591662" cy="502749"/>
            <a:chOff x="4021700" y="2078100"/>
            <a:chExt cx="294125" cy="249900"/>
          </a:xfrm>
        </p:grpSpPr>
        <p:sp>
          <p:nvSpPr>
            <p:cNvPr id="2623" name="Google Shape;2623;p62"/>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62"/>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25" name="Google Shape;2625;p62"/>
          <p:cNvCxnSpPr/>
          <p:nvPr/>
        </p:nvCxnSpPr>
        <p:spPr>
          <a:xfrm>
            <a:off x="901114" y="1419243"/>
            <a:ext cx="3585900" cy="0"/>
          </a:xfrm>
          <a:prstGeom prst="straightConnector1">
            <a:avLst/>
          </a:prstGeom>
          <a:noFill/>
          <a:ln w="19050" cap="rnd" cmpd="sng">
            <a:solidFill>
              <a:schemeClr val="dk1"/>
            </a:solidFill>
            <a:prstDash val="solid"/>
            <a:round/>
            <a:headEnd type="none" w="med" len="med"/>
            <a:tailEnd type="none" w="med" len="med"/>
          </a:ln>
        </p:spPr>
      </p:cxnSp>
      <p:sp>
        <p:nvSpPr>
          <p:cNvPr id="2626" name="Google Shape;2626;p62"/>
          <p:cNvSpPr/>
          <p:nvPr/>
        </p:nvSpPr>
        <p:spPr>
          <a:xfrm rot="-999788">
            <a:off x="130789" y="3448787"/>
            <a:ext cx="638200" cy="6382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6"/>
        <p:cNvGrpSpPr/>
        <p:nvPr/>
      </p:nvGrpSpPr>
      <p:grpSpPr>
        <a:xfrm>
          <a:off x="0" y="0"/>
          <a:ext cx="0" cy="0"/>
          <a:chOff x="0" y="0"/>
          <a:chExt cx="0" cy="0"/>
        </a:xfrm>
      </p:grpSpPr>
      <p:sp>
        <p:nvSpPr>
          <p:cNvPr id="2477" name="Google Shape;2477;p60"/>
          <p:cNvSpPr txBox="1">
            <a:spLocks noGrp="1"/>
          </p:cNvSpPr>
          <p:nvPr>
            <p:ph type="title"/>
          </p:nvPr>
        </p:nvSpPr>
        <p:spPr>
          <a:xfrm>
            <a:off x="1388100" y="1373024"/>
            <a:ext cx="6367800" cy="21977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highlight>
                  <a:schemeClr val="lt2"/>
                </a:highlight>
              </a:rPr>
              <a:t>Gracias por su atención</a:t>
            </a:r>
            <a:endParaRPr dirty="0">
              <a:highlight>
                <a:schemeClr val="lt2"/>
              </a:highlight>
            </a:endParaRPr>
          </a:p>
        </p:txBody>
      </p:sp>
      <p:grpSp>
        <p:nvGrpSpPr>
          <p:cNvPr id="2478" name="Google Shape;2478;p60"/>
          <p:cNvGrpSpPr/>
          <p:nvPr/>
        </p:nvGrpSpPr>
        <p:grpSpPr>
          <a:xfrm rot="5839741" flipH="1">
            <a:off x="-787917" y="-331592"/>
            <a:ext cx="3002281" cy="2380658"/>
            <a:chOff x="6401200" y="1260600"/>
            <a:chExt cx="1319750" cy="1046450"/>
          </a:xfrm>
        </p:grpSpPr>
        <p:sp>
          <p:nvSpPr>
            <p:cNvPr id="2479" name="Google Shape;2479;p60"/>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60"/>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60"/>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60"/>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60"/>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4;p60"/>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5;p60"/>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60"/>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60"/>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88" name="Google Shape;2488;p60"/>
          <p:cNvGrpSpPr/>
          <p:nvPr/>
        </p:nvGrpSpPr>
        <p:grpSpPr>
          <a:xfrm rot="-4013834">
            <a:off x="7576626" y="2937648"/>
            <a:ext cx="2533476" cy="2896914"/>
            <a:chOff x="7136325" y="3281650"/>
            <a:chExt cx="891400" cy="1019275"/>
          </a:xfrm>
        </p:grpSpPr>
        <p:sp>
          <p:nvSpPr>
            <p:cNvPr id="2489" name="Google Shape;2489;p60"/>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60"/>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60"/>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60"/>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60"/>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60"/>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60"/>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60"/>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60"/>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60"/>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60"/>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60"/>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01" name="Google Shape;2501;p60"/>
          <p:cNvGrpSpPr/>
          <p:nvPr/>
        </p:nvGrpSpPr>
        <p:grpSpPr>
          <a:xfrm rot="10076866">
            <a:off x="5506680" y="-567154"/>
            <a:ext cx="1967266" cy="1690813"/>
            <a:chOff x="5113975" y="1182750"/>
            <a:chExt cx="945825" cy="812950"/>
          </a:xfrm>
        </p:grpSpPr>
        <p:sp>
          <p:nvSpPr>
            <p:cNvPr id="2502" name="Google Shape;2502;p60"/>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60"/>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60"/>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60"/>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60"/>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07" name="Google Shape;2507;p60"/>
          <p:cNvGrpSpPr/>
          <p:nvPr/>
        </p:nvGrpSpPr>
        <p:grpSpPr>
          <a:xfrm rot="807412">
            <a:off x="5871740" y="4027908"/>
            <a:ext cx="1164231" cy="1100493"/>
            <a:chOff x="7608325" y="2238725"/>
            <a:chExt cx="542950" cy="513225"/>
          </a:xfrm>
        </p:grpSpPr>
        <p:sp>
          <p:nvSpPr>
            <p:cNvPr id="2508" name="Google Shape;2508;p60"/>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60"/>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60"/>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60"/>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60"/>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60"/>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60"/>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60"/>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60"/>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60"/>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60"/>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60"/>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60"/>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60"/>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60"/>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60"/>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4;p60"/>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60"/>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6" name="Google Shape;2526;p60"/>
          <p:cNvGrpSpPr/>
          <p:nvPr/>
        </p:nvGrpSpPr>
        <p:grpSpPr>
          <a:xfrm rot="-895389">
            <a:off x="3034293" y="-198306"/>
            <a:ext cx="1115445" cy="953102"/>
            <a:chOff x="992725" y="1928675"/>
            <a:chExt cx="416550" cy="355925"/>
          </a:xfrm>
        </p:grpSpPr>
        <p:sp>
          <p:nvSpPr>
            <p:cNvPr id="2527" name="Google Shape;2527;p60"/>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60"/>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60"/>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60"/>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60"/>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2" name="Google Shape;2532;p60"/>
          <p:cNvGrpSpPr/>
          <p:nvPr/>
        </p:nvGrpSpPr>
        <p:grpSpPr>
          <a:xfrm rot="-895389">
            <a:off x="4265590" y="126467"/>
            <a:ext cx="491848" cy="912533"/>
            <a:chOff x="1411675" y="2134550"/>
            <a:chExt cx="183675" cy="340775"/>
          </a:xfrm>
        </p:grpSpPr>
        <p:sp>
          <p:nvSpPr>
            <p:cNvPr id="2533" name="Google Shape;2533;p60"/>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60"/>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60"/>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60"/>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60"/>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8" name="Google Shape;2538;p60"/>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9" name="Google Shape;2539;p60"/>
          <p:cNvGrpSpPr/>
          <p:nvPr/>
        </p:nvGrpSpPr>
        <p:grpSpPr>
          <a:xfrm rot="-583498">
            <a:off x="2279096" y="4053414"/>
            <a:ext cx="2548625" cy="3026314"/>
            <a:chOff x="2707700" y="1079425"/>
            <a:chExt cx="938750" cy="1114700"/>
          </a:xfrm>
        </p:grpSpPr>
        <p:sp>
          <p:nvSpPr>
            <p:cNvPr id="2540" name="Google Shape;2540;p60"/>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60"/>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60"/>
            <p:cNvSpPr/>
            <p:nvPr/>
          </p:nvSpPr>
          <p:spPr>
            <a:xfrm>
              <a:off x="2707700" y="1079425"/>
              <a:ext cx="927025" cy="1105575"/>
            </a:xfrm>
            <a:custGeom>
              <a:avLst/>
              <a:gdLst/>
              <a:ahLst/>
              <a:cxnLst/>
              <a:rect l="l" t="t" r="r" b="b"/>
              <a:pathLst>
                <a:path w="37081" h="44223" extrusionOk="0">
                  <a:moveTo>
                    <a:pt x="21077" y="0"/>
                  </a:moveTo>
                  <a:cubicBezTo>
                    <a:pt x="20377" y="0"/>
                    <a:pt x="19702" y="397"/>
                    <a:pt x="19330" y="1102"/>
                  </a:cubicBezTo>
                  <a:cubicBezTo>
                    <a:pt x="13769" y="11659"/>
                    <a:pt x="7502" y="21442"/>
                    <a:pt x="686" y="30386"/>
                  </a:cubicBezTo>
                  <a:cubicBezTo>
                    <a:pt x="0" y="31284"/>
                    <a:pt x="163" y="32565"/>
                    <a:pt x="1049" y="33266"/>
                  </a:cubicBezTo>
                  <a:cubicBezTo>
                    <a:pt x="5231" y="36565"/>
                    <a:pt x="9332" y="40044"/>
                    <a:pt x="13349" y="43704"/>
                  </a:cubicBezTo>
                  <a:cubicBezTo>
                    <a:pt x="13730" y="44051"/>
                    <a:pt x="14199" y="44222"/>
                    <a:pt x="14667" y="44222"/>
                  </a:cubicBezTo>
                  <a:cubicBezTo>
                    <a:pt x="15247" y="44222"/>
                    <a:pt x="15824" y="43960"/>
                    <a:pt x="16233" y="43445"/>
                  </a:cubicBezTo>
                  <a:cubicBezTo>
                    <a:pt x="23577" y="34195"/>
                    <a:pt x="30372" y="24085"/>
                    <a:pt x="36466" y="13170"/>
                  </a:cubicBezTo>
                  <a:cubicBezTo>
                    <a:pt x="37080" y="12074"/>
                    <a:pt x="36795" y="10586"/>
                    <a:pt x="35835" y="9870"/>
                  </a:cubicBezTo>
                  <a:cubicBezTo>
                    <a:pt x="31322" y="6495"/>
                    <a:pt x="26751" y="3310"/>
                    <a:pt x="22118" y="314"/>
                  </a:cubicBezTo>
                  <a:cubicBezTo>
                    <a:pt x="21788" y="101"/>
                    <a:pt x="21429" y="0"/>
                    <a:pt x="2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3" name="Google Shape;2543;p60"/>
            <p:cNvSpPr/>
            <p:nvPr/>
          </p:nvSpPr>
          <p:spPr>
            <a:xfrm>
              <a:off x="3036850" y="1998700"/>
              <a:ext cx="76175" cy="72500"/>
            </a:xfrm>
            <a:custGeom>
              <a:avLst/>
              <a:gdLst/>
              <a:ahLst/>
              <a:cxnLst/>
              <a:rect l="l" t="t" r="r" b="b"/>
              <a:pathLst>
                <a:path w="3047" h="2900" extrusionOk="0">
                  <a:moveTo>
                    <a:pt x="1537" y="0"/>
                  </a:moveTo>
                  <a:cubicBezTo>
                    <a:pt x="1140" y="0"/>
                    <a:pt x="744" y="186"/>
                    <a:pt x="473" y="541"/>
                  </a:cubicBezTo>
                  <a:cubicBezTo>
                    <a:pt x="0" y="1162"/>
                    <a:pt x="82" y="2065"/>
                    <a:pt x="658" y="2572"/>
                  </a:cubicBezTo>
                  <a:cubicBezTo>
                    <a:pt x="908" y="2792"/>
                    <a:pt x="1212" y="2900"/>
                    <a:pt x="1514" y="2900"/>
                  </a:cubicBezTo>
                  <a:cubicBezTo>
                    <a:pt x="1906" y="2900"/>
                    <a:pt x="2297" y="2718"/>
                    <a:pt x="2567" y="2365"/>
                  </a:cubicBezTo>
                  <a:cubicBezTo>
                    <a:pt x="3046" y="1742"/>
                    <a:pt x="2963" y="820"/>
                    <a:pt x="2381" y="318"/>
                  </a:cubicBezTo>
                  <a:cubicBezTo>
                    <a:pt x="2133" y="104"/>
                    <a:pt x="183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4" name="Google Shape;2544;p60"/>
            <p:cNvSpPr/>
            <p:nvPr/>
          </p:nvSpPr>
          <p:spPr>
            <a:xfrm>
              <a:off x="3028150" y="1994750"/>
              <a:ext cx="76175" cy="72350"/>
            </a:xfrm>
            <a:custGeom>
              <a:avLst/>
              <a:gdLst/>
              <a:ahLst/>
              <a:cxnLst/>
              <a:rect l="l" t="t" r="r" b="b"/>
              <a:pathLst>
                <a:path w="3047" h="2894" extrusionOk="0">
                  <a:moveTo>
                    <a:pt x="1537" y="1"/>
                  </a:moveTo>
                  <a:cubicBezTo>
                    <a:pt x="1139" y="1"/>
                    <a:pt x="743" y="187"/>
                    <a:pt x="472" y="543"/>
                  </a:cubicBezTo>
                  <a:cubicBezTo>
                    <a:pt x="1" y="1162"/>
                    <a:pt x="82" y="2065"/>
                    <a:pt x="658" y="2568"/>
                  </a:cubicBezTo>
                  <a:cubicBezTo>
                    <a:pt x="908" y="2787"/>
                    <a:pt x="1211" y="2894"/>
                    <a:pt x="1513" y="2894"/>
                  </a:cubicBezTo>
                  <a:cubicBezTo>
                    <a:pt x="1907" y="2894"/>
                    <a:pt x="2298" y="2713"/>
                    <a:pt x="2568" y="2361"/>
                  </a:cubicBezTo>
                  <a:cubicBezTo>
                    <a:pt x="3047" y="1740"/>
                    <a:pt x="2963" y="820"/>
                    <a:pt x="2382" y="319"/>
                  </a:cubicBezTo>
                  <a:cubicBezTo>
                    <a:pt x="2132" y="104"/>
                    <a:pt x="1834" y="1"/>
                    <a:pt x="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60"/>
            <p:cNvSpPr/>
            <p:nvPr/>
          </p:nvSpPr>
          <p:spPr>
            <a:xfrm>
              <a:off x="3110250" y="1899925"/>
              <a:ext cx="76400" cy="73350"/>
            </a:xfrm>
            <a:custGeom>
              <a:avLst/>
              <a:gdLst/>
              <a:ahLst/>
              <a:cxnLst/>
              <a:rect l="l" t="t" r="r" b="b"/>
              <a:pathLst>
                <a:path w="3056" h="2934" extrusionOk="0">
                  <a:moveTo>
                    <a:pt x="1540" y="0"/>
                  </a:moveTo>
                  <a:cubicBezTo>
                    <a:pt x="1135" y="0"/>
                    <a:pt x="732" y="196"/>
                    <a:pt x="462" y="568"/>
                  </a:cubicBezTo>
                  <a:cubicBezTo>
                    <a:pt x="0" y="1202"/>
                    <a:pt x="97" y="2116"/>
                    <a:pt x="680" y="2618"/>
                  </a:cubicBezTo>
                  <a:cubicBezTo>
                    <a:pt x="928" y="2830"/>
                    <a:pt x="1225" y="2933"/>
                    <a:pt x="1520" y="2933"/>
                  </a:cubicBezTo>
                  <a:cubicBezTo>
                    <a:pt x="1920" y="2933"/>
                    <a:pt x="2318" y="2743"/>
                    <a:pt x="2588" y="2375"/>
                  </a:cubicBezTo>
                  <a:cubicBezTo>
                    <a:pt x="3056" y="1735"/>
                    <a:pt x="2957" y="805"/>
                    <a:pt x="2366" y="308"/>
                  </a:cubicBezTo>
                  <a:cubicBezTo>
                    <a:pt x="2120" y="100"/>
                    <a:pt x="1830" y="0"/>
                    <a:pt x="1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60"/>
            <p:cNvSpPr/>
            <p:nvPr/>
          </p:nvSpPr>
          <p:spPr>
            <a:xfrm>
              <a:off x="3101450" y="1896100"/>
              <a:ext cx="76425" cy="73225"/>
            </a:xfrm>
            <a:custGeom>
              <a:avLst/>
              <a:gdLst/>
              <a:ahLst/>
              <a:cxnLst/>
              <a:rect l="l" t="t" r="r" b="b"/>
              <a:pathLst>
                <a:path w="3057" h="2929" extrusionOk="0">
                  <a:moveTo>
                    <a:pt x="1541" y="1"/>
                  </a:moveTo>
                  <a:cubicBezTo>
                    <a:pt x="1135" y="1"/>
                    <a:pt x="732" y="196"/>
                    <a:pt x="462" y="567"/>
                  </a:cubicBezTo>
                  <a:cubicBezTo>
                    <a:pt x="1" y="1202"/>
                    <a:pt x="97" y="2114"/>
                    <a:pt x="683" y="2613"/>
                  </a:cubicBezTo>
                  <a:cubicBezTo>
                    <a:pt x="930" y="2825"/>
                    <a:pt x="1226" y="2929"/>
                    <a:pt x="1521" y="2929"/>
                  </a:cubicBezTo>
                  <a:cubicBezTo>
                    <a:pt x="1921" y="2929"/>
                    <a:pt x="2319" y="2738"/>
                    <a:pt x="2589" y="2370"/>
                  </a:cubicBezTo>
                  <a:cubicBezTo>
                    <a:pt x="3056" y="1732"/>
                    <a:pt x="2957" y="803"/>
                    <a:pt x="2366" y="307"/>
                  </a:cubicBezTo>
                  <a:cubicBezTo>
                    <a:pt x="2121" y="100"/>
                    <a:pt x="1830" y="1"/>
                    <a:pt x="1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7" name="Google Shape;2547;p60"/>
            <p:cNvSpPr/>
            <p:nvPr/>
          </p:nvSpPr>
          <p:spPr>
            <a:xfrm>
              <a:off x="3181925" y="1798675"/>
              <a:ext cx="76650" cy="74200"/>
            </a:xfrm>
            <a:custGeom>
              <a:avLst/>
              <a:gdLst/>
              <a:ahLst/>
              <a:cxnLst/>
              <a:rect l="l" t="t" r="r" b="b"/>
              <a:pathLst>
                <a:path w="3066" h="2968" extrusionOk="0">
                  <a:moveTo>
                    <a:pt x="1542" y="1"/>
                  </a:moveTo>
                  <a:cubicBezTo>
                    <a:pt x="1129" y="1"/>
                    <a:pt x="720" y="206"/>
                    <a:pt x="453" y="593"/>
                  </a:cubicBezTo>
                  <a:cubicBezTo>
                    <a:pt x="0" y="1245"/>
                    <a:pt x="114" y="2167"/>
                    <a:pt x="707" y="2663"/>
                  </a:cubicBezTo>
                  <a:cubicBezTo>
                    <a:pt x="952" y="2868"/>
                    <a:pt x="1241" y="2968"/>
                    <a:pt x="1529" y="2968"/>
                  </a:cubicBezTo>
                  <a:cubicBezTo>
                    <a:pt x="1937" y="2968"/>
                    <a:pt x="2341" y="2767"/>
                    <a:pt x="2609" y="2383"/>
                  </a:cubicBezTo>
                  <a:cubicBezTo>
                    <a:pt x="3065" y="1728"/>
                    <a:pt x="2951" y="789"/>
                    <a:pt x="2353" y="297"/>
                  </a:cubicBezTo>
                  <a:cubicBezTo>
                    <a:pt x="2110" y="97"/>
                    <a:pt x="1825" y="1"/>
                    <a:pt x="1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8" name="Google Shape;2548;p60"/>
            <p:cNvSpPr/>
            <p:nvPr/>
          </p:nvSpPr>
          <p:spPr>
            <a:xfrm>
              <a:off x="3173100" y="1795000"/>
              <a:ext cx="76625" cy="74075"/>
            </a:xfrm>
            <a:custGeom>
              <a:avLst/>
              <a:gdLst/>
              <a:ahLst/>
              <a:cxnLst/>
              <a:rect l="l" t="t" r="r" b="b"/>
              <a:pathLst>
                <a:path w="3065" h="2963" extrusionOk="0">
                  <a:moveTo>
                    <a:pt x="1542" y="0"/>
                  </a:moveTo>
                  <a:cubicBezTo>
                    <a:pt x="1128" y="0"/>
                    <a:pt x="719" y="206"/>
                    <a:pt x="450" y="592"/>
                  </a:cubicBezTo>
                  <a:cubicBezTo>
                    <a:pt x="0" y="1244"/>
                    <a:pt x="114" y="2165"/>
                    <a:pt x="707" y="2659"/>
                  </a:cubicBezTo>
                  <a:cubicBezTo>
                    <a:pt x="952" y="2863"/>
                    <a:pt x="1240" y="2962"/>
                    <a:pt x="1527" y="2962"/>
                  </a:cubicBezTo>
                  <a:cubicBezTo>
                    <a:pt x="1936" y="2962"/>
                    <a:pt x="2340" y="2762"/>
                    <a:pt x="2609" y="2378"/>
                  </a:cubicBezTo>
                  <a:cubicBezTo>
                    <a:pt x="3065" y="1725"/>
                    <a:pt x="2951" y="788"/>
                    <a:pt x="2351" y="296"/>
                  </a:cubicBezTo>
                  <a:cubicBezTo>
                    <a:pt x="2108" y="96"/>
                    <a:pt x="1824"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9" name="Google Shape;2549;p60"/>
            <p:cNvSpPr/>
            <p:nvPr/>
          </p:nvSpPr>
          <p:spPr>
            <a:xfrm>
              <a:off x="3251900" y="1695050"/>
              <a:ext cx="76825" cy="75050"/>
            </a:xfrm>
            <a:custGeom>
              <a:avLst/>
              <a:gdLst/>
              <a:ahLst/>
              <a:cxnLst/>
              <a:rect l="l" t="t" r="r" b="b"/>
              <a:pathLst>
                <a:path w="3073" h="3002" extrusionOk="0">
                  <a:moveTo>
                    <a:pt x="1541" y="0"/>
                  </a:moveTo>
                  <a:cubicBezTo>
                    <a:pt x="1121" y="0"/>
                    <a:pt x="706" y="216"/>
                    <a:pt x="441" y="619"/>
                  </a:cubicBezTo>
                  <a:cubicBezTo>
                    <a:pt x="0" y="1286"/>
                    <a:pt x="130" y="2217"/>
                    <a:pt x="730" y="2709"/>
                  </a:cubicBezTo>
                  <a:cubicBezTo>
                    <a:pt x="972" y="2906"/>
                    <a:pt x="1254" y="3002"/>
                    <a:pt x="1534" y="3002"/>
                  </a:cubicBezTo>
                  <a:cubicBezTo>
                    <a:pt x="1950" y="3002"/>
                    <a:pt x="2361" y="2791"/>
                    <a:pt x="2626" y="2392"/>
                  </a:cubicBezTo>
                  <a:cubicBezTo>
                    <a:pt x="3073" y="1721"/>
                    <a:pt x="2940" y="775"/>
                    <a:pt x="2334" y="286"/>
                  </a:cubicBezTo>
                  <a:cubicBezTo>
                    <a:pt x="2094" y="93"/>
                    <a:pt x="1816" y="0"/>
                    <a:pt x="1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60"/>
            <p:cNvSpPr/>
            <p:nvPr/>
          </p:nvSpPr>
          <p:spPr>
            <a:xfrm>
              <a:off x="3242975" y="1691475"/>
              <a:ext cx="76875" cy="74925"/>
            </a:xfrm>
            <a:custGeom>
              <a:avLst/>
              <a:gdLst/>
              <a:ahLst/>
              <a:cxnLst/>
              <a:rect l="l" t="t" r="r" b="b"/>
              <a:pathLst>
                <a:path w="3075" h="2997" extrusionOk="0">
                  <a:moveTo>
                    <a:pt x="1542" y="0"/>
                  </a:moveTo>
                  <a:cubicBezTo>
                    <a:pt x="1121" y="0"/>
                    <a:pt x="706" y="216"/>
                    <a:pt x="441" y="619"/>
                  </a:cubicBezTo>
                  <a:cubicBezTo>
                    <a:pt x="0" y="1286"/>
                    <a:pt x="131" y="2213"/>
                    <a:pt x="732" y="2704"/>
                  </a:cubicBezTo>
                  <a:cubicBezTo>
                    <a:pt x="974" y="2901"/>
                    <a:pt x="1256" y="2997"/>
                    <a:pt x="1537" y="2997"/>
                  </a:cubicBezTo>
                  <a:cubicBezTo>
                    <a:pt x="1952" y="2997"/>
                    <a:pt x="2363" y="2787"/>
                    <a:pt x="2628" y="2386"/>
                  </a:cubicBezTo>
                  <a:cubicBezTo>
                    <a:pt x="3075" y="1718"/>
                    <a:pt x="2942" y="771"/>
                    <a:pt x="2335" y="285"/>
                  </a:cubicBezTo>
                  <a:cubicBezTo>
                    <a:pt x="2095" y="92"/>
                    <a:pt x="1817"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60"/>
            <p:cNvSpPr/>
            <p:nvPr/>
          </p:nvSpPr>
          <p:spPr>
            <a:xfrm>
              <a:off x="3320075" y="1589025"/>
              <a:ext cx="77025" cy="75900"/>
            </a:xfrm>
            <a:custGeom>
              <a:avLst/>
              <a:gdLst/>
              <a:ahLst/>
              <a:cxnLst/>
              <a:rect l="l" t="t" r="r" b="b"/>
              <a:pathLst>
                <a:path w="3081" h="3036" extrusionOk="0">
                  <a:moveTo>
                    <a:pt x="1539" y="1"/>
                  </a:moveTo>
                  <a:cubicBezTo>
                    <a:pt x="1111" y="1"/>
                    <a:pt x="690" y="226"/>
                    <a:pt x="428" y="645"/>
                  </a:cubicBezTo>
                  <a:cubicBezTo>
                    <a:pt x="0" y="1327"/>
                    <a:pt x="146" y="2266"/>
                    <a:pt x="755" y="2752"/>
                  </a:cubicBezTo>
                  <a:cubicBezTo>
                    <a:pt x="993" y="2943"/>
                    <a:pt x="1269" y="3035"/>
                    <a:pt x="1542" y="3035"/>
                  </a:cubicBezTo>
                  <a:cubicBezTo>
                    <a:pt x="1965" y="3035"/>
                    <a:pt x="2382" y="2815"/>
                    <a:pt x="2645" y="2399"/>
                  </a:cubicBezTo>
                  <a:cubicBezTo>
                    <a:pt x="3080" y="1713"/>
                    <a:pt x="2932" y="757"/>
                    <a:pt x="2316" y="275"/>
                  </a:cubicBezTo>
                  <a:cubicBezTo>
                    <a:pt x="2079" y="89"/>
                    <a:pt x="1808" y="1"/>
                    <a:pt x="1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2" name="Google Shape;2552;p60"/>
            <p:cNvSpPr/>
            <p:nvPr/>
          </p:nvSpPr>
          <p:spPr>
            <a:xfrm>
              <a:off x="3311100" y="1585575"/>
              <a:ext cx="77025" cy="75750"/>
            </a:xfrm>
            <a:custGeom>
              <a:avLst/>
              <a:gdLst/>
              <a:ahLst/>
              <a:cxnLst/>
              <a:rect l="l" t="t" r="r" b="b"/>
              <a:pathLst>
                <a:path w="3081" h="3030" extrusionOk="0">
                  <a:moveTo>
                    <a:pt x="1540" y="0"/>
                  </a:moveTo>
                  <a:cubicBezTo>
                    <a:pt x="1112" y="0"/>
                    <a:pt x="690" y="226"/>
                    <a:pt x="428" y="644"/>
                  </a:cubicBezTo>
                  <a:cubicBezTo>
                    <a:pt x="0" y="1327"/>
                    <a:pt x="146" y="2263"/>
                    <a:pt x="754" y="2748"/>
                  </a:cubicBezTo>
                  <a:cubicBezTo>
                    <a:pt x="994" y="2938"/>
                    <a:pt x="1270" y="3030"/>
                    <a:pt x="1543" y="3030"/>
                  </a:cubicBezTo>
                  <a:cubicBezTo>
                    <a:pt x="1966" y="3030"/>
                    <a:pt x="2383" y="2810"/>
                    <a:pt x="2647" y="2395"/>
                  </a:cubicBezTo>
                  <a:cubicBezTo>
                    <a:pt x="3080" y="1709"/>
                    <a:pt x="2932" y="757"/>
                    <a:pt x="2316" y="274"/>
                  </a:cubicBezTo>
                  <a:cubicBezTo>
                    <a:pt x="2079" y="89"/>
                    <a:pt x="1808"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3" name="Google Shape;2553;p60"/>
            <p:cNvSpPr/>
            <p:nvPr/>
          </p:nvSpPr>
          <p:spPr>
            <a:xfrm>
              <a:off x="3386375" y="1480625"/>
              <a:ext cx="77175" cy="76775"/>
            </a:xfrm>
            <a:custGeom>
              <a:avLst/>
              <a:gdLst/>
              <a:ahLst/>
              <a:cxnLst/>
              <a:rect l="l" t="t" r="r" b="b"/>
              <a:pathLst>
                <a:path w="3087" h="3071" extrusionOk="0">
                  <a:moveTo>
                    <a:pt x="1536" y="0"/>
                  </a:moveTo>
                  <a:cubicBezTo>
                    <a:pt x="1102" y="0"/>
                    <a:pt x="677" y="236"/>
                    <a:pt x="417" y="672"/>
                  </a:cubicBezTo>
                  <a:cubicBezTo>
                    <a:pt x="1" y="1369"/>
                    <a:pt x="162" y="2317"/>
                    <a:pt x="780" y="2798"/>
                  </a:cubicBezTo>
                  <a:cubicBezTo>
                    <a:pt x="1016" y="2982"/>
                    <a:pt x="1285" y="3070"/>
                    <a:pt x="1551" y="3070"/>
                  </a:cubicBezTo>
                  <a:cubicBezTo>
                    <a:pt x="1981" y="3070"/>
                    <a:pt x="2402" y="2839"/>
                    <a:pt x="2663" y="2406"/>
                  </a:cubicBezTo>
                  <a:cubicBezTo>
                    <a:pt x="3087" y="1705"/>
                    <a:pt x="2921" y="744"/>
                    <a:pt x="2298" y="265"/>
                  </a:cubicBezTo>
                  <a:cubicBezTo>
                    <a:pt x="2063" y="86"/>
                    <a:pt x="1798" y="0"/>
                    <a:pt x="1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60"/>
            <p:cNvSpPr/>
            <p:nvPr/>
          </p:nvSpPr>
          <p:spPr>
            <a:xfrm>
              <a:off x="3377350" y="1477300"/>
              <a:ext cx="77175" cy="76650"/>
            </a:xfrm>
            <a:custGeom>
              <a:avLst/>
              <a:gdLst/>
              <a:ahLst/>
              <a:cxnLst/>
              <a:rect l="l" t="t" r="r" b="b"/>
              <a:pathLst>
                <a:path w="3087" h="3066" extrusionOk="0">
                  <a:moveTo>
                    <a:pt x="1535" y="0"/>
                  </a:moveTo>
                  <a:cubicBezTo>
                    <a:pt x="1100" y="0"/>
                    <a:pt x="675" y="236"/>
                    <a:pt x="415" y="672"/>
                  </a:cubicBezTo>
                  <a:cubicBezTo>
                    <a:pt x="1" y="1369"/>
                    <a:pt x="162" y="2313"/>
                    <a:pt x="780" y="2794"/>
                  </a:cubicBezTo>
                  <a:cubicBezTo>
                    <a:pt x="1016" y="2977"/>
                    <a:pt x="1285" y="3065"/>
                    <a:pt x="1551" y="3065"/>
                  </a:cubicBezTo>
                  <a:cubicBezTo>
                    <a:pt x="1982" y="3065"/>
                    <a:pt x="2404" y="2835"/>
                    <a:pt x="2665" y="2403"/>
                  </a:cubicBezTo>
                  <a:cubicBezTo>
                    <a:pt x="3087" y="1701"/>
                    <a:pt x="2921" y="740"/>
                    <a:pt x="2296" y="265"/>
                  </a:cubicBezTo>
                  <a:cubicBezTo>
                    <a:pt x="2062" y="86"/>
                    <a:pt x="1797"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60"/>
            <p:cNvSpPr/>
            <p:nvPr/>
          </p:nvSpPr>
          <p:spPr>
            <a:xfrm>
              <a:off x="3450750" y="1369925"/>
              <a:ext cx="77325" cy="77625"/>
            </a:xfrm>
            <a:custGeom>
              <a:avLst/>
              <a:gdLst/>
              <a:ahLst/>
              <a:cxnLst/>
              <a:rect l="l" t="t" r="r" b="b"/>
              <a:pathLst>
                <a:path w="3093" h="3105" extrusionOk="0">
                  <a:moveTo>
                    <a:pt x="1531" y="0"/>
                  </a:moveTo>
                  <a:cubicBezTo>
                    <a:pt x="1090" y="0"/>
                    <a:pt x="660" y="247"/>
                    <a:pt x="403" y="699"/>
                  </a:cubicBezTo>
                  <a:cubicBezTo>
                    <a:pt x="1" y="1411"/>
                    <a:pt x="181" y="2367"/>
                    <a:pt x="806" y="2842"/>
                  </a:cubicBezTo>
                  <a:cubicBezTo>
                    <a:pt x="1039" y="3019"/>
                    <a:pt x="1302" y="3104"/>
                    <a:pt x="1561" y="3104"/>
                  </a:cubicBezTo>
                  <a:cubicBezTo>
                    <a:pt x="1998" y="3104"/>
                    <a:pt x="2425" y="2863"/>
                    <a:pt x="2682" y="2415"/>
                  </a:cubicBezTo>
                  <a:cubicBezTo>
                    <a:pt x="3092" y="1698"/>
                    <a:pt x="2910" y="727"/>
                    <a:pt x="2277" y="256"/>
                  </a:cubicBezTo>
                  <a:cubicBezTo>
                    <a:pt x="2045" y="83"/>
                    <a:pt x="1786" y="0"/>
                    <a:pt x="1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60"/>
            <p:cNvSpPr/>
            <p:nvPr/>
          </p:nvSpPr>
          <p:spPr>
            <a:xfrm>
              <a:off x="3441625" y="1366675"/>
              <a:ext cx="77375" cy="77500"/>
            </a:xfrm>
            <a:custGeom>
              <a:avLst/>
              <a:gdLst/>
              <a:ahLst/>
              <a:cxnLst/>
              <a:rect l="l" t="t" r="r" b="b"/>
              <a:pathLst>
                <a:path w="3095" h="3100" extrusionOk="0">
                  <a:moveTo>
                    <a:pt x="1533" y="1"/>
                  </a:moveTo>
                  <a:cubicBezTo>
                    <a:pt x="1092" y="1"/>
                    <a:pt x="661" y="248"/>
                    <a:pt x="405" y="700"/>
                  </a:cubicBezTo>
                  <a:cubicBezTo>
                    <a:pt x="1" y="1410"/>
                    <a:pt x="181" y="2362"/>
                    <a:pt x="808" y="2837"/>
                  </a:cubicBezTo>
                  <a:cubicBezTo>
                    <a:pt x="1041" y="3014"/>
                    <a:pt x="1304" y="3099"/>
                    <a:pt x="1563" y="3099"/>
                  </a:cubicBezTo>
                  <a:cubicBezTo>
                    <a:pt x="2000" y="3099"/>
                    <a:pt x="2427" y="2858"/>
                    <a:pt x="2684" y="2410"/>
                  </a:cubicBezTo>
                  <a:cubicBezTo>
                    <a:pt x="3094" y="1695"/>
                    <a:pt x="2910" y="726"/>
                    <a:pt x="2277" y="255"/>
                  </a:cubicBezTo>
                  <a:cubicBezTo>
                    <a:pt x="2046" y="83"/>
                    <a:pt x="1788" y="1"/>
                    <a:pt x="1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60"/>
            <p:cNvSpPr/>
            <p:nvPr/>
          </p:nvSpPr>
          <p:spPr>
            <a:xfrm>
              <a:off x="2929950" y="1908575"/>
              <a:ext cx="76375" cy="71125"/>
            </a:xfrm>
            <a:custGeom>
              <a:avLst/>
              <a:gdLst/>
              <a:ahLst/>
              <a:cxnLst/>
              <a:rect l="l" t="t" r="r" b="b"/>
              <a:pathLst>
                <a:path w="3055" h="2845" extrusionOk="0">
                  <a:moveTo>
                    <a:pt x="1537" y="1"/>
                  </a:moveTo>
                  <a:cubicBezTo>
                    <a:pt x="1133" y="1"/>
                    <a:pt x="733" y="189"/>
                    <a:pt x="465" y="547"/>
                  </a:cubicBezTo>
                  <a:cubicBezTo>
                    <a:pt x="1" y="1162"/>
                    <a:pt x="96" y="2048"/>
                    <a:pt x="679" y="2534"/>
                  </a:cubicBezTo>
                  <a:cubicBezTo>
                    <a:pt x="928" y="2743"/>
                    <a:pt x="1227" y="2845"/>
                    <a:pt x="1524" y="2845"/>
                  </a:cubicBezTo>
                  <a:cubicBezTo>
                    <a:pt x="1923" y="2845"/>
                    <a:pt x="2318" y="2661"/>
                    <a:pt x="2587" y="2306"/>
                  </a:cubicBezTo>
                  <a:cubicBezTo>
                    <a:pt x="3055" y="1689"/>
                    <a:pt x="2958" y="786"/>
                    <a:pt x="2369" y="302"/>
                  </a:cubicBezTo>
                  <a:cubicBezTo>
                    <a:pt x="2122" y="99"/>
                    <a:pt x="1829" y="1"/>
                    <a:pt x="15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60"/>
            <p:cNvSpPr/>
            <p:nvPr/>
          </p:nvSpPr>
          <p:spPr>
            <a:xfrm>
              <a:off x="2921175" y="1904875"/>
              <a:ext cx="76400" cy="71000"/>
            </a:xfrm>
            <a:custGeom>
              <a:avLst/>
              <a:gdLst/>
              <a:ahLst/>
              <a:cxnLst/>
              <a:rect l="l" t="t" r="r" b="b"/>
              <a:pathLst>
                <a:path w="3056" h="2840" extrusionOk="0">
                  <a:moveTo>
                    <a:pt x="1536" y="0"/>
                  </a:moveTo>
                  <a:cubicBezTo>
                    <a:pt x="1132" y="0"/>
                    <a:pt x="732" y="188"/>
                    <a:pt x="464" y="545"/>
                  </a:cubicBezTo>
                  <a:cubicBezTo>
                    <a:pt x="0" y="1160"/>
                    <a:pt x="97" y="2044"/>
                    <a:pt x="681" y="2530"/>
                  </a:cubicBezTo>
                  <a:cubicBezTo>
                    <a:pt x="930" y="2738"/>
                    <a:pt x="1228" y="2839"/>
                    <a:pt x="1524" y="2839"/>
                  </a:cubicBezTo>
                  <a:cubicBezTo>
                    <a:pt x="1922" y="2839"/>
                    <a:pt x="2317" y="2656"/>
                    <a:pt x="2587" y="2302"/>
                  </a:cubicBezTo>
                  <a:cubicBezTo>
                    <a:pt x="3056" y="1685"/>
                    <a:pt x="2957" y="784"/>
                    <a:pt x="2368" y="301"/>
                  </a:cubicBezTo>
                  <a:cubicBezTo>
                    <a:pt x="2121" y="98"/>
                    <a:pt x="1828"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60"/>
            <p:cNvSpPr/>
            <p:nvPr/>
          </p:nvSpPr>
          <p:spPr>
            <a:xfrm>
              <a:off x="3001775" y="1810725"/>
              <a:ext cx="76650" cy="71925"/>
            </a:xfrm>
            <a:custGeom>
              <a:avLst/>
              <a:gdLst/>
              <a:ahLst/>
              <a:cxnLst/>
              <a:rect l="l" t="t" r="r" b="b"/>
              <a:pathLst>
                <a:path w="3066" h="2877" extrusionOk="0">
                  <a:moveTo>
                    <a:pt x="1541" y="0"/>
                  </a:moveTo>
                  <a:cubicBezTo>
                    <a:pt x="1129" y="0"/>
                    <a:pt x="723" y="198"/>
                    <a:pt x="455" y="571"/>
                  </a:cubicBezTo>
                  <a:cubicBezTo>
                    <a:pt x="1" y="1200"/>
                    <a:pt x="113" y="2095"/>
                    <a:pt x="704" y="2578"/>
                  </a:cubicBezTo>
                  <a:cubicBezTo>
                    <a:pt x="950" y="2779"/>
                    <a:pt x="1241" y="2877"/>
                    <a:pt x="1530" y="2877"/>
                  </a:cubicBezTo>
                  <a:cubicBezTo>
                    <a:pt x="1937" y="2877"/>
                    <a:pt x="2339" y="2683"/>
                    <a:pt x="2608" y="2314"/>
                  </a:cubicBezTo>
                  <a:cubicBezTo>
                    <a:pt x="3066" y="1679"/>
                    <a:pt x="2952" y="769"/>
                    <a:pt x="2355" y="290"/>
                  </a:cubicBezTo>
                  <a:cubicBezTo>
                    <a:pt x="2111" y="94"/>
                    <a:pt x="1825" y="0"/>
                    <a:pt x="1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60"/>
            <p:cNvSpPr/>
            <p:nvPr/>
          </p:nvSpPr>
          <p:spPr>
            <a:xfrm>
              <a:off x="2993000" y="1807100"/>
              <a:ext cx="76600" cy="71850"/>
            </a:xfrm>
            <a:custGeom>
              <a:avLst/>
              <a:gdLst/>
              <a:ahLst/>
              <a:cxnLst/>
              <a:rect l="l" t="t" r="r" b="b"/>
              <a:pathLst>
                <a:path w="3064" h="2874" extrusionOk="0">
                  <a:moveTo>
                    <a:pt x="1538" y="0"/>
                  </a:moveTo>
                  <a:cubicBezTo>
                    <a:pt x="1126" y="0"/>
                    <a:pt x="719" y="198"/>
                    <a:pt x="451" y="572"/>
                  </a:cubicBezTo>
                  <a:cubicBezTo>
                    <a:pt x="0" y="1201"/>
                    <a:pt x="111" y="2094"/>
                    <a:pt x="702" y="2576"/>
                  </a:cubicBezTo>
                  <a:cubicBezTo>
                    <a:pt x="948" y="2776"/>
                    <a:pt x="1238" y="2873"/>
                    <a:pt x="1527" y="2873"/>
                  </a:cubicBezTo>
                  <a:cubicBezTo>
                    <a:pt x="1934" y="2873"/>
                    <a:pt x="2337" y="2680"/>
                    <a:pt x="2606" y="2310"/>
                  </a:cubicBezTo>
                  <a:cubicBezTo>
                    <a:pt x="3064" y="1678"/>
                    <a:pt x="2950" y="767"/>
                    <a:pt x="2351" y="289"/>
                  </a:cubicBezTo>
                  <a:cubicBezTo>
                    <a:pt x="2107" y="94"/>
                    <a:pt x="1821" y="0"/>
                    <a:pt x="1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60"/>
            <p:cNvSpPr/>
            <p:nvPr/>
          </p:nvSpPr>
          <p:spPr>
            <a:xfrm>
              <a:off x="3072000" y="1710375"/>
              <a:ext cx="76800" cy="72775"/>
            </a:xfrm>
            <a:custGeom>
              <a:avLst/>
              <a:gdLst/>
              <a:ahLst/>
              <a:cxnLst/>
              <a:rect l="l" t="t" r="r" b="b"/>
              <a:pathLst>
                <a:path w="3072" h="2911" extrusionOk="0">
                  <a:moveTo>
                    <a:pt x="1542" y="0"/>
                  </a:moveTo>
                  <a:cubicBezTo>
                    <a:pt x="1122" y="0"/>
                    <a:pt x="708" y="209"/>
                    <a:pt x="441" y="599"/>
                  </a:cubicBezTo>
                  <a:cubicBezTo>
                    <a:pt x="0" y="1243"/>
                    <a:pt x="128" y="2147"/>
                    <a:pt x="726" y="2624"/>
                  </a:cubicBezTo>
                  <a:cubicBezTo>
                    <a:pt x="969" y="2817"/>
                    <a:pt x="1253" y="2910"/>
                    <a:pt x="1534" y="2910"/>
                  </a:cubicBezTo>
                  <a:cubicBezTo>
                    <a:pt x="1948" y="2910"/>
                    <a:pt x="2358" y="2708"/>
                    <a:pt x="2625" y="2322"/>
                  </a:cubicBezTo>
                  <a:cubicBezTo>
                    <a:pt x="3071" y="1674"/>
                    <a:pt x="2942" y="754"/>
                    <a:pt x="2338" y="279"/>
                  </a:cubicBezTo>
                  <a:cubicBezTo>
                    <a:pt x="2097" y="91"/>
                    <a:pt x="1818" y="0"/>
                    <a:pt x="1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60"/>
            <p:cNvSpPr/>
            <p:nvPr/>
          </p:nvSpPr>
          <p:spPr>
            <a:xfrm>
              <a:off x="3063125" y="1706900"/>
              <a:ext cx="76775" cy="72675"/>
            </a:xfrm>
            <a:custGeom>
              <a:avLst/>
              <a:gdLst/>
              <a:ahLst/>
              <a:cxnLst/>
              <a:rect l="l" t="t" r="r" b="b"/>
              <a:pathLst>
                <a:path w="3071" h="2907" extrusionOk="0">
                  <a:moveTo>
                    <a:pt x="1541" y="0"/>
                  </a:moveTo>
                  <a:cubicBezTo>
                    <a:pt x="1121" y="0"/>
                    <a:pt x="707" y="208"/>
                    <a:pt x="441" y="597"/>
                  </a:cubicBezTo>
                  <a:cubicBezTo>
                    <a:pt x="0" y="1241"/>
                    <a:pt x="126" y="2144"/>
                    <a:pt x="726" y="2621"/>
                  </a:cubicBezTo>
                  <a:cubicBezTo>
                    <a:pt x="969" y="2814"/>
                    <a:pt x="1252" y="2907"/>
                    <a:pt x="1534" y="2907"/>
                  </a:cubicBezTo>
                  <a:cubicBezTo>
                    <a:pt x="1948" y="2907"/>
                    <a:pt x="2357" y="2704"/>
                    <a:pt x="2624" y="2319"/>
                  </a:cubicBezTo>
                  <a:cubicBezTo>
                    <a:pt x="3071" y="1669"/>
                    <a:pt x="2942" y="751"/>
                    <a:pt x="2335" y="278"/>
                  </a:cubicBezTo>
                  <a:cubicBezTo>
                    <a:pt x="2095" y="90"/>
                    <a:pt x="1817" y="0"/>
                    <a:pt x="1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60"/>
            <p:cNvSpPr/>
            <p:nvPr/>
          </p:nvSpPr>
          <p:spPr>
            <a:xfrm>
              <a:off x="3140450" y="1607650"/>
              <a:ext cx="76975" cy="73675"/>
            </a:xfrm>
            <a:custGeom>
              <a:avLst/>
              <a:gdLst/>
              <a:ahLst/>
              <a:cxnLst/>
              <a:rect l="l" t="t" r="r" b="b"/>
              <a:pathLst>
                <a:path w="3079" h="2947" extrusionOk="0">
                  <a:moveTo>
                    <a:pt x="1539" y="1"/>
                  </a:moveTo>
                  <a:cubicBezTo>
                    <a:pt x="1113" y="1"/>
                    <a:pt x="694" y="219"/>
                    <a:pt x="430" y="624"/>
                  </a:cubicBezTo>
                  <a:cubicBezTo>
                    <a:pt x="1" y="1285"/>
                    <a:pt x="143" y="2197"/>
                    <a:pt x="751" y="2671"/>
                  </a:cubicBezTo>
                  <a:cubicBezTo>
                    <a:pt x="991" y="2857"/>
                    <a:pt x="1267" y="2947"/>
                    <a:pt x="1541" y="2947"/>
                  </a:cubicBezTo>
                  <a:cubicBezTo>
                    <a:pt x="1962" y="2947"/>
                    <a:pt x="2377" y="2734"/>
                    <a:pt x="2642" y="2330"/>
                  </a:cubicBezTo>
                  <a:cubicBezTo>
                    <a:pt x="3079" y="1667"/>
                    <a:pt x="2933" y="740"/>
                    <a:pt x="2319" y="271"/>
                  </a:cubicBezTo>
                  <a:cubicBezTo>
                    <a:pt x="2081" y="88"/>
                    <a:pt x="1809" y="1"/>
                    <a:pt x="1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60"/>
            <p:cNvSpPr/>
            <p:nvPr/>
          </p:nvSpPr>
          <p:spPr>
            <a:xfrm>
              <a:off x="3131475" y="1604275"/>
              <a:ext cx="76975" cy="73550"/>
            </a:xfrm>
            <a:custGeom>
              <a:avLst/>
              <a:gdLst/>
              <a:ahLst/>
              <a:cxnLst/>
              <a:rect l="l" t="t" r="r" b="b"/>
              <a:pathLst>
                <a:path w="3079" h="2942" extrusionOk="0">
                  <a:moveTo>
                    <a:pt x="1542" y="1"/>
                  </a:moveTo>
                  <a:cubicBezTo>
                    <a:pt x="1115" y="1"/>
                    <a:pt x="695" y="220"/>
                    <a:pt x="430" y="624"/>
                  </a:cubicBezTo>
                  <a:cubicBezTo>
                    <a:pt x="0" y="1285"/>
                    <a:pt x="143" y="2194"/>
                    <a:pt x="751" y="2665"/>
                  </a:cubicBezTo>
                  <a:cubicBezTo>
                    <a:pt x="991" y="2851"/>
                    <a:pt x="1269" y="2941"/>
                    <a:pt x="1543" y="2941"/>
                  </a:cubicBezTo>
                  <a:cubicBezTo>
                    <a:pt x="1965" y="2941"/>
                    <a:pt x="2380" y="2729"/>
                    <a:pt x="2644" y="2327"/>
                  </a:cubicBezTo>
                  <a:cubicBezTo>
                    <a:pt x="3079" y="1662"/>
                    <a:pt x="2932" y="736"/>
                    <a:pt x="2319" y="269"/>
                  </a:cubicBezTo>
                  <a:cubicBezTo>
                    <a:pt x="2082" y="88"/>
                    <a:pt x="1810" y="1"/>
                    <a:pt x="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60"/>
            <p:cNvSpPr/>
            <p:nvPr/>
          </p:nvSpPr>
          <p:spPr>
            <a:xfrm>
              <a:off x="3207050" y="1502575"/>
              <a:ext cx="77175" cy="74525"/>
            </a:xfrm>
            <a:custGeom>
              <a:avLst/>
              <a:gdLst/>
              <a:ahLst/>
              <a:cxnLst/>
              <a:rect l="l" t="t" r="r" b="b"/>
              <a:pathLst>
                <a:path w="3087" h="2981" extrusionOk="0">
                  <a:moveTo>
                    <a:pt x="1540" y="1"/>
                  </a:moveTo>
                  <a:cubicBezTo>
                    <a:pt x="1106" y="1"/>
                    <a:pt x="681" y="229"/>
                    <a:pt x="421" y="651"/>
                  </a:cubicBezTo>
                  <a:cubicBezTo>
                    <a:pt x="1" y="1327"/>
                    <a:pt x="160" y="2247"/>
                    <a:pt x="776" y="2714"/>
                  </a:cubicBezTo>
                  <a:cubicBezTo>
                    <a:pt x="1013" y="2894"/>
                    <a:pt x="1283" y="2980"/>
                    <a:pt x="1550" y="2980"/>
                  </a:cubicBezTo>
                  <a:cubicBezTo>
                    <a:pt x="1979" y="2980"/>
                    <a:pt x="2401" y="2757"/>
                    <a:pt x="2663" y="2338"/>
                  </a:cubicBezTo>
                  <a:cubicBezTo>
                    <a:pt x="3087" y="1660"/>
                    <a:pt x="2925" y="723"/>
                    <a:pt x="2302" y="259"/>
                  </a:cubicBezTo>
                  <a:cubicBezTo>
                    <a:pt x="2068" y="84"/>
                    <a:pt x="1802" y="1"/>
                    <a:pt x="1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60"/>
            <p:cNvSpPr/>
            <p:nvPr/>
          </p:nvSpPr>
          <p:spPr>
            <a:xfrm>
              <a:off x="3198075" y="1499325"/>
              <a:ext cx="77125" cy="74400"/>
            </a:xfrm>
            <a:custGeom>
              <a:avLst/>
              <a:gdLst/>
              <a:ahLst/>
              <a:cxnLst/>
              <a:rect l="l" t="t" r="r" b="b"/>
              <a:pathLst>
                <a:path w="3085" h="2976" extrusionOk="0">
                  <a:moveTo>
                    <a:pt x="1539" y="0"/>
                  </a:moveTo>
                  <a:cubicBezTo>
                    <a:pt x="1105" y="0"/>
                    <a:pt x="679" y="229"/>
                    <a:pt x="419" y="649"/>
                  </a:cubicBezTo>
                  <a:cubicBezTo>
                    <a:pt x="1" y="1326"/>
                    <a:pt x="158" y="2244"/>
                    <a:pt x="776" y="2711"/>
                  </a:cubicBezTo>
                  <a:cubicBezTo>
                    <a:pt x="1013" y="2890"/>
                    <a:pt x="1283" y="2976"/>
                    <a:pt x="1550" y="2976"/>
                  </a:cubicBezTo>
                  <a:cubicBezTo>
                    <a:pt x="1980" y="2976"/>
                    <a:pt x="2401" y="2753"/>
                    <a:pt x="2663" y="2335"/>
                  </a:cubicBezTo>
                  <a:cubicBezTo>
                    <a:pt x="3084" y="1655"/>
                    <a:pt x="2923" y="722"/>
                    <a:pt x="2302" y="258"/>
                  </a:cubicBezTo>
                  <a:cubicBezTo>
                    <a:pt x="2067" y="84"/>
                    <a:pt x="1801" y="0"/>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60"/>
            <p:cNvSpPr/>
            <p:nvPr/>
          </p:nvSpPr>
          <p:spPr>
            <a:xfrm>
              <a:off x="3271850" y="1395175"/>
              <a:ext cx="77275" cy="75375"/>
            </a:xfrm>
            <a:custGeom>
              <a:avLst/>
              <a:gdLst/>
              <a:ahLst/>
              <a:cxnLst/>
              <a:rect l="l" t="t" r="r" b="b"/>
              <a:pathLst>
                <a:path w="3091" h="3015" extrusionOk="0">
                  <a:moveTo>
                    <a:pt x="1536" y="0"/>
                  </a:moveTo>
                  <a:cubicBezTo>
                    <a:pt x="1095" y="0"/>
                    <a:pt x="664" y="239"/>
                    <a:pt x="407" y="677"/>
                  </a:cubicBezTo>
                  <a:cubicBezTo>
                    <a:pt x="0" y="1369"/>
                    <a:pt x="175" y="2296"/>
                    <a:pt x="800" y="2758"/>
                  </a:cubicBezTo>
                  <a:cubicBezTo>
                    <a:pt x="1034" y="2931"/>
                    <a:pt x="1298" y="3014"/>
                    <a:pt x="1559" y="3014"/>
                  </a:cubicBezTo>
                  <a:cubicBezTo>
                    <a:pt x="1995" y="3014"/>
                    <a:pt x="2422" y="2781"/>
                    <a:pt x="2680" y="2345"/>
                  </a:cubicBezTo>
                  <a:cubicBezTo>
                    <a:pt x="3090" y="1650"/>
                    <a:pt x="2912" y="709"/>
                    <a:pt x="2283" y="249"/>
                  </a:cubicBezTo>
                  <a:cubicBezTo>
                    <a:pt x="2051" y="81"/>
                    <a:pt x="1791" y="0"/>
                    <a:pt x="1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60"/>
            <p:cNvSpPr/>
            <p:nvPr/>
          </p:nvSpPr>
          <p:spPr>
            <a:xfrm>
              <a:off x="3262775" y="1392025"/>
              <a:ext cx="77325" cy="75275"/>
            </a:xfrm>
            <a:custGeom>
              <a:avLst/>
              <a:gdLst/>
              <a:ahLst/>
              <a:cxnLst/>
              <a:rect l="l" t="t" r="r" b="b"/>
              <a:pathLst>
                <a:path w="3093" h="3011" extrusionOk="0">
                  <a:moveTo>
                    <a:pt x="1534" y="1"/>
                  </a:moveTo>
                  <a:cubicBezTo>
                    <a:pt x="1093" y="1"/>
                    <a:pt x="663" y="240"/>
                    <a:pt x="407" y="678"/>
                  </a:cubicBezTo>
                  <a:cubicBezTo>
                    <a:pt x="1" y="1367"/>
                    <a:pt x="175" y="2295"/>
                    <a:pt x="801" y="2756"/>
                  </a:cubicBezTo>
                  <a:cubicBezTo>
                    <a:pt x="1034" y="2928"/>
                    <a:pt x="1297" y="3010"/>
                    <a:pt x="1557" y="3010"/>
                  </a:cubicBezTo>
                  <a:cubicBezTo>
                    <a:pt x="1994" y="3010"/>
                    <a:pt x="2421" y="2777"/>
                    <a:pt x="2680" y="2342"/>
                  </a:cubicBezTo>
                  <a:cubicBezTo>
                    <a:pt x="3092" y="1648"/>
                    <a:pt x="2912" y="708"/>
                    <a:pt x="2281" y="250"/>
                  </a:cubicBezTo>
                  <a:cubicBezTo>
                    <a:pt x="2049" y="81"/>
                    <a:pt x="1790"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60"/>
            <p:cNvSpPr/>
            <p:nvPr/>
          </p:nvSpPr>
          <p:spPr>
            <a:xfrm>
              <a:off x="3334700" y="1285425"/>
              <a:ext cx="77400" cy="76200"/>
            </a:xfrm>
            <a:custGeom>
              <a:avLst/>
              <a:gdLst/>
              <a:ahLst/>
              <a:cxnLst/>
              <a:rect l="l" t="t" r="r" b="b"/>
              <a:pathLst>
                <a:path w="3096" h="3048" extrusionOk="0">
                  <a:moveTo>
                    <a:pt x="1532" y="0"/>
                  </a:moveTo>
                  <a:cubicBezTo>
                    <a:pt x="1083" y="0"/>
                    <a:pt x="648" y="250"/>
                    <a:pt x="394" y="704"/>
                  </a:cubicBezTo>
                  <a:cubicBezTo>
                    <a:pt x="0" y="1409"/>
                    <a:pt x="192" y="2344"/>
                    <a:pt x="825" y="2802"/>
                  </a:cubicBezTo>
                  <a:cubicBezTo>
                    <a:pt x="1055" y="2968"/>
                    <a:pt x="1313" y="3048"/>
                    <a:pt x="1567" y="3048"/>
                  </a:cubicBezTo>
                  <a:cubicBezTo>
                    <a:pt x="2011" y="3048"/>
                    <a:pt x="2443" y="2804"/>
                    <a:pt x="2697" y="2353"/>
                  </a:cubicBezTo>
                  <a:cubicBezTo>
                    <a:pt x="3096" y="1643"/>
                    <a:pt x="2900" y="693"/>
                    <a:pt x="2262" y="239"/>
                  </a:cubicBezTo>
                  <a:cubicBezTo>
                    <a:pt x="2034" y="77"/>
                    <a:pt x="1781"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60"/>
            <p:cNvSpPr/>
            <p:nvPr/>
          </p:nvSpPr>
          <p:spPr>
            <a:xfrm>
              <a:off x="3325575" y="1282400"/>
              <a:ext cx="77400" cy="76100"/>
            </a:xfrm>
            <a:custGeom>
              <a:avLst/>
              <a:gdLst/>
              <a:ahLst/>
              <a:cxnLst/>
              <a:rect l="l" t="t" r="r" b="b"/>
              <a:pathLst>
                <a:path w="3096" h="3044" extrusionOk="0">
                  <a:moveTo>
                    <a:pt x="1531" y="0"/>
                  </a:moveTo>
                  <a:cubicBezTo>
                    <a:pt x="1083" y="0"/>
                    <a:pt x="647" y="250"/>
                    <a:pt x="394" y="704"/>
                  </a:cubicBezTo>
                  <a:cubicBezTo>
                    <a:pt x="1" y="1408"/>
                    <a:pt x="192" y="2341"/>
                    <a:pt x="825" y="2798"/>
                  </a:cubicBezTo>
                  <a:cubicBezTo>
                    <a:pt x="1056" y="2963"/>
                    <a:pt x="1313" y="3043"/>
                    <a:pt x="1567" y="3043"/>
                  </a:cubicBezTo>
                  <a:cubicBezTo>
                    <a:pt x="2011" y="3043"/>
                    <a:pt x="2443" y="2800"/>
                    <a:pt x="2697" y="2349"/>
                  </a:cubicBezTo>
                  <a:cubicBezTo>
                    <a:pt x="3096" y="1640"/>
                    <a:pt x="2900" y="690"/>
                    <a:pt x="2260" y="238"/>
                  </a:cubicBezTo>
                  <a:cubicBezTo>
                    <a:pt x="2032" y="77"/>
                    <a:pt x="1780" y="0"/>
                    <a:pt x="1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60"/>
            <p:cNvSpPr/>
            <p:nvPr/>
          </p:nvSpPr>
          <p:spPr>
            <a:xfrm>
              <a:off x="2821650" y="1821725"/>
              <a:ext cx="76600" cy="69750"/>
            </a:xfrm>
            <a:custGeom>
              <a:avLst/>
              <a:gdLst/>
              <a:ahLst/>
              <a:cxnLst/>
              <a:rect l="l" t="t" r="r" b="b"/>
              <a:pathLst>
                <a:path w="3064" h="2790" extrusionOk="0">
                  <a:moveTo>
                    <a:pt x="1538" y="1"/>
                  </a:moveTo>
                  <a:cubicBezTo>
                    <a:pt x="1128" y="1"/>
                    <a:pt x="722" y="191"/>
                    <a:pt x="455" y="551"/>
                  </a:cubicBezTo>
                  <a:cubicBezTo>
                    <a:pt x="1" y="1161"/>
                    <a:pt x="111" y="2027"/>
                    <a:pt x="702" y="2497"/>
                  </a:cubicBezTo>
                  <a:cubicBezTo>
                    <a:pt x="948" y="2694"/>
                    <a:pt x="1242" y="2789"/>
                    <a:pt x="1533" y="2789"/>
                  </a:cubicBezTo>
                  <a:cubicBezTo>
                    <a:pt x="1941" y="2789"/>
                    <a:pt x="2343" y="2603"/>
                    <a:pt x="2604" y="2248"/>
                  </a:cubicBezTo>
                  <a:cubicBezTo>
                    <a:pt x="3064" y="1634"/>
                    <a:pt x="2952" y="752"/>
                    <a:pt x="2355" y="285"/>
                  </a:cubicBezTo>
                  <a:cubicBezTo>
                    <a:pt x="2111" y="93"/>
                    <a:pt x="1823"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60"/>
            <p:cNvSpPr/>
            <p:nvPr/>
          </p:nvSpPr>
          <p:spPr>
            <a:xfrm>
              <a:off x="2812875" y="1818225"/>
              <a:ext cx="76550" cy="69600"/>
            </a:xfrm>
            <a:custGeom>
              <a:avLst/>
              <a:gdLst/>
              <a:ahLst/>
              <a:cxnLst/>
              <a:rect l="l" t="t" r="r" b="b"/>
              <a:pathLst>
                <a:path w="3062" h="2784" extrusionOk="0">
                  <a:moveTo>
                    <a:pt x="1537" y="0"/>
                  </a:moveTo>
                  <a:cubicBezTo>
                    <a:pt x="1127" y="0"/>
                    <a:pt x="721" y="191"/>
                    <a:pt x="452" y="550"/>
                  </a:cubicBezTo>
                  <a:cubicBezTo>
                    <a:pt x="0" y="1158"/>
                    <a:pt x="110" y="2023"/>
                    <a:pt x="701" y="2492"/>
                  </a:cubicBezTo>
                  <a:cubicBezTo>
                    <a:pt x="946" y="2688"/>
                    <a:pt x="1239" y="2783"/>
                    <a:pt x="1530" y="2783"/>
                  </a:cubicBezTo>
                  <a:cubicBezTo>
                    <a:pt x="1938" y="2783"/>
                    <a:pt x="2341" y="2597"/>
                    <a:pt x="2603" y="2242"/>
                  </a:cubicBezTo>
                  <a:cubicBezTo>
                    <a:pt x="3061" y="1632"/>
                    <a:pt x="2949" y="750"/>
                    <a:pt x="2352" y="283"/>
                  </a:cubicBezTo>
                  <a:cubicBezTo>
                    <a:pt x="2108" y="92"/>
                    <a:pt x="1822" y="0"/>
                    <a:pt x="1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60"/>
            <p:cNvSpPr/>
            <p:nvPr/>
          </p:nvSpPr>
          <p:spPr>
            <a:xfrm>
              <a:off x="2892050" y="1724750"/>
              <a:ext cx="76800" cy="70575"/>
            </a:xfrm>
            <a:custGeom>
              <a:avLst/>
              <a:gdLst/>
              <a:ahLst/>
              <a:cxnLst/>
              <a:rect l="l" t="t" r="r" b="b"/>
              <a:pathLst>
                <a:path w="3072" h="2823" extrusionOk="0">
                  <a:moveTo>
                    <a:pt x="1542" y="0"/>
                  </a:moveTo>
                  <a:cubicBezTo>
                    <a:pt x="1124" y="0"/>
                    <a:pt x="711" y="201"/>
                    <a:pt x="443" y="577"/>
                  </a:cubicBezTo>
                  <a:cubicBezTo>
                    <a:pt x="1" y="1202"/>
                    <a:pt x="126" y="2076"/>
                    <a:pt x="725" y="2541"/>
                  </a:cubicBezTo>
                  <a:cubicBezTo>
                    <a:pt x="968" y="2730"/>
                    <a:pt x="1253" y="2822"/>
                    <a:pt x="1535" y="2822"/>
                  </a:cubicBezTo>
                  <a:cubicBezTo>
                    <a:pt x="1948" y="2822"/>
                    <a:pt x="2357" y="2627"/>
                    <a:pt x="2623" y="2254"/>
                  </a:cubicBezTo>
                  <a:cubicBezTo>
                    <a:pt x="3071" y="1627"/>
                    <a:pt x="2944" y="736"/>
                    <a:pt x="2340" y="273"/>
                  </a:cubicBezTo>
                  <a:cubicBezTo>
                    <a:pt x="2099" y="88"/>
                    <a:pt x="1819" y="0"/>
                    <a:pt x="1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60"/>
            <p:cNvSpPr/>
            <p:nvPr/>
          </p:nvSpPr>
          <p:spPr>
            <a:xfrm>
              <a:off x="2883175" y="1721350"/>
              <a:ext cx="76775" cy="70450"/>
            </a:xfrm>
            <a:custGeom>
              <a:avLst/>
              <a:gdLst/>
              <a:ahLst/>
              <a:cxnLst/>
              <a:rect l="l" t="t" r="r" b="b"/>
              <a:pathLst>
                <a:path w="3071" h="2818" extrusionOk="0">
                  <a:moveTo>
                    <a:pt x="1541" y="1"/>
                  </a:moveTo>
                  <a:cubicBezTo>
                    <a:pt x="1122" y="1"/>
                    <a:pt x="709" y="201"/>
                    <a:pt x="443" y="576"/>
                  </a:cubicBezTo>
                  <a:cubicBezTo>
                    <a:pt x="0" y="1199"/>
                    <a:pt x="126" y="2073"/>
                    <a:pt x="726" y="2537"/>
                  </a:cubicBezTo>
                  <a:cubicBezTo>
                    <a:pt x="969" y="2726"/>
                    <a:pt x="1254" y="2817"/>
                    <a:pt x="1537" y="2817"/>
                  </a:cubicBezTo>
                  <a:cubicBezTo>
                    <a:pt x="1950" y="2817"/>
                    <a:pt x="2358" y="2622"/>
                    <a:pt x="2624" y="2250"/>
                  </a:cubicBezTo>
                  <a:cubicBezTo>
                    <a:pt x="3071" y="1623"/>
                    <a:pt x="2944" y="733"/>
                    <a:pt x="2339" y="272"/>
                  </a:cubicBezTo>
                  <a:cubicBezTo>
                    <a:pt x="2098" y="88"/>
                    <a:pt x="1818" y="1"/>
                    <a:pt x="1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60"/>
            <p:cNvSpPr/>
            <p:nvPr/>
          </p:nvSpPr>
          <p:spPr>
            <a:xfrm>
              <a:off x="2960750" y="1625350"/>
              <a:ext cx="76975" cy="71400"/>
            </a:xfrm>
            <a:custGeom>
              <a:avLst/>
              <a:gdLst/>
              <a:ahLst/>
              <a:cxnLst/>
              <a:rect l="l" t="t" r="r" b="b"/>
              <a:pathLst>
                <a:path w="3079" h="2856" extrusionOk="0">
                  <a:moveTo>
                    <a:pt x="1542" y="0"/>
                  </a:moveTo>
                  <a:cubicBezTo>
                    <a:pt x="1116" y="0"/>
                    <a:pt x="697" y="210"/>
                    <a:pt x="433" y="602"/>
                  </a:cubicBezTo>
                  <a:cubicBezTo>
                    <a:pt x="0" y="1242"/>
                    <a:pt x="141" y="2126"/>
                    <a:pt x="747" y="2586"/>
                  </a:cubicBezTo>
                  <a:cubicBezTo>
                    <a:pt x="988" y="2768"/>
                    <a:pt x="1266" y="2856"/>
                    <a:pt x="1541" y="2856"/>
                  </a:cubicBezTo>
                  <a:cubicBezTo>
                    <a:pt x="1962" y="2856"/>
                    <a:pt x="2376" y="2651"/>
                    <a:pt x="2641" y="2263"/>
                  </a:cubicBezTo>
                  <a:cubicBezTo>
                    <a:pt x="3079" y="1619"/>
                    <a:pt x="2936" y="720"/>
                    <a:pt x="2324" y="262"/>
                  </a:cubicBezTo>
                  <a:cubicBezTo>
                    <a:pt x="2086" y="85"/>
                    <a:pt x="1812" y="0"/>
                    <a:pt x="1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60"/>
            <p:cNvSpPr/>
            <p:nvPr/>
          </p:nvSpPr>
          <p:spPr>
            <a:xfrm>
              <a:off x="2951825" y="1622050"/>
              <a:ext cx="76975" cy="71325"/>
            </a:xfrm>
            <a:custGeom>
              <a:avLst/>
              <a:gdLst/>
              <a:ahLst/>
              <a:cxnLst/>
              <a:rect l="l" t="t" r="r" b="b"/>
              <a:pathLst>
                <a:path w="3079" h="2853" extrusionOk="0">
                  <a:moveTo>
                    <a:pt x="1540" y="1"/>
                  </a:moveTo>
                  <a:cubicBezTo>
                    <a:pt x="1115" y="1"/>
                    <a:pt x="696" y="211"/>
                    <a:pt x="431" y="603"/>
                  </a:cubicBezTo>
                  <a:cubicBezTo>
                    <a:pt x="0" y="1241"/>
                    <a:pt x="141" y="2123"/>
                    <a:pt x="747" y="2583"/>
                  </a:cubicBezTo>
                  <a:cubicBezTo>
                    <a:pt x="987" y="2765"/>
                    <a:pt x="1265" y="2853"/>
                    <a:pt x="1540" y="2853"/>
                  </a:cubicBezTo>
                  <a:cubicBezTo>
                    <a:pt x="1961" y="2853"/>
                    <a:pt x="2375" y="2647"/>
                    <a:pt x="2639" y="2258"/>
                  </a:cubicBezTo>
                  <a:cubicBezTo>
                    <a:pt x="3078" y="1616"/>
                    <a:pt x="2934" y="717"/>
                    <a:pt x="2322" y="263"/>
                  </a:cubicBezTo>
                  <a:cubicBezTo>
                    <a:pt x="2084" y="86"/>
                    <a:pt x="1811" y="1"/>
                    <a:pt x="1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60"/>
            <p:cNvSpPr/>
            <p:nvPr/>
          </p:nvSpPr>
          <p:spPr>
            <a:xfrm>
              <a:off x="3027725" y="1523600"/>
              <a:ext cx="77125" cy="72275"/>
            </a:xfrm>
            <a:custGeom>
              <a:avLst/>
              <a:gdLst/>
              <a:ahLst/>
              <a:cxnLst/>
              <a:rect l="l" t="t" r="r" b="b"/>
              <a:pathLst>
                <a:path w="3085" h="2891" extrusionOk="0">
                  <a:moveTo>
                    <a:pt x="1541" y="1"/>
                  </a:moveTo>
                  <a:cubicBezTo>
                    <a:pt x="1108" y="1"/>
                    <a:pt x="684" y="221"/>
                    <a:pt x="420" y="629"/>
                  </a:cubicBezTo>
                  <a:cubicBezTo>
                    <a:pt x="0" y="1284"/>
                    <a:pt x="156" y="2175"/>
                    <a:pt x="770" y="2631"/>
                  </a:cubicBezTo>
                  <a:cubicBezTo>
                    <a:pt x="1007" y="2806"/>
                    <a:pt x="1278" y="2890"/>
                    <a:pt x="1546" y="2890"/>
                  </a:cubicBezTo>
                  <a:cubicBezTo>
                    <a:pt x="1974" y="2890"/>
                    <a:pt x="2395" y="2675"/>
                    <a:pt x="2657" y="2270"/>
                  </a:cubicBezTo>
                  <a:cubicBezTo>
                    <a:pt x="3084" y="1611"/>
                    <a:pt x="2925" y="705"/>
                    <a:pt x="2305" y="252"/>
                  </a:cubicBezTo>
                  <a:cubicBezTo>
                    <a:pt x="2070" y="82"/>
                    <a:pt x="1804" y="1"/>
                    <a:pt x="15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60"/>
            <p:cNvSpPr/>
            <p:nvPr/>
          </p:nvSpPr>
          <p:spPr>
            <a:xfrm>
              <a:off x="3018700" y="1520400"/>
              <a:ext cx="77125" cy="72175"/>
            </a:xfrm>
            <a:custGeom>
              <a:avLst/>
              <a:gdLst/>
              <a:ahLst/>
              <a:cxnLst/>
              <a:rect l="l" t="t" r="r" b="b"/>
              <a:pathLst>
                <a:path w="3085" h="2887" extrusionOk="0">
                  <a:moveTo>
                    <a:pt x="1543" y="0"/>
                  </a:moveTo>
                  <a:cubicBezTo>
                    <a:pt x="1110" y="0"/>
                    <a:pt x="684" y="222"/>
                    <a:pt x="422" y="629"/>
                  </a:cubicBezTo>
                  <a:cubicBezTo>
                    <a:pt x="0" y="1283"/>
                    <a:pt x="158" y="2174"/>
                    <a:pt x="772" y="2628"/>
                  </a:cubicBezTo>
                  <a:cubicBezTo>
                    <a:pt x="1009" y="2802"/>
                    <a:pt x="1280" y="2886"/>
                    <a:pt x="1548" y="2886"/>
                  </a:cubicBezTo>
                  <a:cubicBezTo>
                    <a:pt x="1976" y="2886"/>
                    <a:pt x="2397" y="2672"/>
                    <a:pt x="2659" y="2267"/>
                  </a:cubicBezTo>
                  <a:cubicBezTo>
                    <a:pt x="3084" y="1608"/>
                    <a:pt x="2927" y="701"/>
                    <a:pt x="2305" y="251"/>
                  </a:cubicBezTo>
                  <a:cubicBezTo>
                    <a:pt x="2071" y="81"/>
                    <a:pt x="1806" y="0"/>
                    <a:pt x="1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60"/>
            <p:cNvSpPr/>
            <p:nvPr/>
          </p:nvSpPr>
          <p:spPr>
            <a:xfrm>
              <a:off x="3092900" y="1419475"/>
              <a:ext cx="77225" cy="73100"/>
            </a:xfrm>
            <a:custGeom>
              <a:avLst/>
              <a:gdLst/>
              <a:ahLst/>
              <a:cxnLst/>
              <a:rect l="l" t="t" r="r" b="b"/>
              <a:pathLst>
                <a:path w="3089" h="2924" extrusionOk="0">
                  <a:moveTo>
                    <a:pt x="1539" y="0"/>
                  </a:moveTo>
                  <a:cubicBezTo>
                    <a:pt x="1098" y="0"/>
                    <a:pt x="667" y="232"/>
                    <a:pt x="409" y="655"/>
                  </a:cubicBezTo>
                  <a:cubicBezTo>
                    <a:pt x="1" y="1326"/>
                    <a:pt x="170" y="2225"/>
                    <a:pt x="793" y="2675"/>
                  </a:cubicBezTo>
                  <a:cubicBezTo>
                    <a:pt x="1026" y="2843"/>
                    <a:pt x="1291" y="2924"/>
                    <a:pt x="1552" y="2924"/>
                  </a:cubicBezTo>
                  <a:cubicBezTo>
                    <a:pt x="1988" y="2924"/>
                    <a:pt x="2415" y="2698"/>
                    <a:pt x="2674" y="2278"/>
                  </a:cubicBezTo>
                  <a:cubicBezTo>
                    <a:pt x="3088" y="1603"/>
                    <a:pt x="2913" y="689"/>
                    <a:pt x="2285" y="243"/>
                  </a:cubicBezTo>
                  <a:cubicBezTo>
                    <a:pt x="2054" y="79"/>
                    <a:pt x="1795" y="0"/>
                    <a:pt x="1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60"/>
            <p:cNvSpPr/>
            <p:nvPr/>
          </p:nvSpPr>
          <p:spPr>
            <a:xfrm>
              <a:off x="3083825" y="1416375"/>
              <a:ext cx="77275" cy="73050"/>
            </a:xfrm>
            <a:custGeom>
              <a:avLst/>
              <a:gdLst/>
              <a:ahLst/>
              <a:cxnLst/>
              <a:rect l="l" t="t" r="r" b="b"/>
              <a:pathLst>
                <a:path w="3091" h="2922" extrusionOk="0">
                  <a:moveTo>
                    <a:pt x="1539" y="1"/>
                  </a:moveTo>
                  <a:cubicBezTo>
                    <a:pt x="1099" y="1"/>
                    <a:pt x="668" y="232"/>
                    <a:pt x="409" y="655"/>
                  </a:cubicBezTo>
                  <a:cubicBezTo>
                    <a:pt x="1" y="1326"/>
                    <a:pt x="172" y="2223"/>
                    <a:pt x="795" y="2672"/>
                  </a:cubicBezTo>
                  <a:cubicBezTo>
                    <a:pt x="1028" y="2840"/>
                    <a:pt x="1293" y="2921"/>
                    <a:pt x="1554" y="2921"/>
                  </a:cubicBezTo>
                  <a:cubicBezTo>
                    <a:pt x="1990" y="2921"/>
                    <a:pt x="2417" y="2695"/>
                    <a:pt x="2676" y="2274"/>
                  </a:cubicBezTo>
                  <a:cubicBezTo>
                    <a:pt x="3090" y="1602"/>
                    <a:pt x="2914" y="688"/>
                    <a:pt x="2285" y="243"/>
                  </a:cubicBezTo>
                  <a:cubicBezTo>
                    <a:pt x="2054" y="79"/>
                    <a:pt x="1795" y="1"/>
                    <a:pt x="1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60"/>
            <p:cNvSpPr/>
            <p:nvPr/>
          </p:nvSpPr>
          <p:spPr>
            <a:xfrm>
              <a:off x="3156175" y="1313025"/>
              <a:ext cx="77375" cy="74025"/>
            </a:xfrm>
            <a:custGeom>
              <a:avLst/>
              <a:gdLst/>
              <a:ahLst/>
              <a:cxnLst/>
              <a:rect l="l" t="t" r="r" b="b"/>
              <a:pathLst>
                <a:path w="3095" h="2961" extrusionOk="0">
                  <a:moveTo>
                    <a:pt x="1536" y="0"/>
                  </a:moveTo>
                  <a:cubicBezTo>
                    <a:pt x="1088" y="0"/>
                    <a:pt x="653" y="242"/>
                    <a:pt x="398" y="681"/>
                  </a:cubicBezTo>
                  <a:cubicBezTo>
                    <a:pt x="1" y="1367"/>
                    <a:pt x="189" y="2274"/>
                    <a:pt x="820" y="2720"/>
                  </a:cubicBezTo>
                  <a:cubicBezTo>
                    <a:pt x="1050" y="2882"/>
                    <a:pt x="1307" y="2960"/>
                    <a:pt x="1561" y="2960"/>
                  </a:cubicBezTo>
                  <a:cubicBezTo>
                    <a:pt x="2004" y="2960"/>
                    <a:pt x="2435" y="2724"/>
                    <a:pt x="2691" y="2287"/>
                  </a:cubicBezTo>
                  <a:cubicBezTo>
                    <a:pt x="3094" y="1597"/>
                    <a:pt x="2902" y="674"/>
                    <a:pt x="2266" y="233"/>
                  </a:cubicBezTo>
                  <a:cubicBezTo>
                    <a:pt x="2038" y="75"/>
                    <a:pt x="1785" y="0"/>
                    <a:pt x="1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60"/>
            <p:cNvSpPr/>
            <p:nvPr/>
          </p:nvSpPr>
          <p:spPr>
            <a:xfrm>
              <a:off x="3147050" y="1310050"/>
              <a:ext cx="77375" cy="73875"/>
            </a:xfrm>
            <a:custGeom>
              <a:avLst/>
              <a:gdLst/>
              <a:ahLst/>
              <a:cxnLst/>
              <a:rect l="l" t="t" r="r" b="b"/>
              <a:pathLst>
                <a:path w="3095" h="2955" extrusionOk="0">
                  <a:moveTo>
                    <a:pt x="1537" y="1"/>
                  </a:moveTo>
                  <a:cubicBezTo>
                    <a:pt x="1088" y="1"/>
                    <a:pt x="652" y="243"/>
                    <a:pt x="398" y="683"/>
                  </a:cubicBezTo>
                  <a:cubicBezTo>
                    <a:pt x="1" y="1367"/>
                    <a:pt x="189" y="2271"/>
                    <a:pt x="822" y="2716"/>
                  </a:cubicBezTo>
                  <a:cubicBezTo>
                    <a:pt x="1051" y="2877"/>
                    <a:pt x="1308" y="2955"/>
                    <a:pt x="1562" y="2955"/>
                  </a:cubicBezTo>
                  <a:cubicBezTo>
                    <a:pt x="2006" y="2955"/>
                    <a:pt x="2438" y="2718"/>
                    <a:pt x="2693" y="2281"/>
                  </a:cubicBezTo>
                  <a:cubicBezTo>
                    <a:pt x="3094" y="1593"/>
                    <a:pt x="2902" y="671"/>
                    <a:pt x="2266" y="232"/>
                  </a:cubicBezTo>
                  <a:cubicBezTo>
                    <a:pt x="2038" y="75"/>
                    <a:pt x="1786" y="1"/>
                    <a:pt x="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60"/>
            <p:cNvSpPr/>
            <p:nvPr/>
          </p:nvSpPr>
          <p:spPr>
            <a:xfrm>
              <a:off x="3217550" y="1204275"/>
              <a:ext cx="77450" cy="74825"/>
            </a:xfrm>
            <a:custGeom>
              <a:avLst/>
              <a:gdLst/>
              <a:ahLst/>
              <a:cxnLst/>
              <a:rect l="l" t="t" r="r" b="b"/>
              <a:pathLst>
                <a:path w="3098" h="2993" extrusionOk="0">
                  <a:moveTo>
                    <a:pt x="1531" y="1"/>
                  </a:moveTo>
                  <a:cubicBezTo>
                    <a:pt x="1076" y="1"/>
                    <a:pt x="635" y="254"/>
                    <a:pt x="384" y="708"/>
                  </a:cubicBezTo>
                  <a:cubicBezTo>
                    <a:pt x="1" y="1408"/>
                    <a:pt x="204" y="2324"/>
                    <a:pt x="844" y="2763"/>
                  </a:cubicBezTo>
                  <a:cubicBezTo>
                    <a:pt x="1070" y="2918"/>
                    <a:pt x="1321" y="2992"/>
                    <a:pt x="1569" y="2992"/>
                  </a:cubicBezTo>
                  <a:cubicBezTo>
                    <a:pt x="2019" y="2992"/>
                    <a:pt x="2457" y="2745"/>
                    <a:pt x="2708" y="2291"/>
                  </a:cubicBezTo>
                  <a:cubicBezTo>
                    <a:pt x="3098" y="1590"/>
                    <a:pt x="2889" y="659"/>
                    <a:pt x="2245" y="224"/>
                  </a:cubicBezTo>
                  <a:cubicBezTo>
                    <a:pt x="2021" y="73"/>
                    <a:pt x="1774" y="1"/>
                    <a:pt x="1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60"/>
            <p:cNvSpPr/>
            <p:nvPr/>
          </p:nvSpPr>
          <p:spPr>
            <a:xfrm>
              <a:off x="3208375" y="1201425"/>
              <a:ext cx="77475" cy="74750"/>
            </a:xfrm>
            <a:custGeom>
              <a:avLst/>
              <a:gdLst/>
              <a:ahLst/>
              <a:cxnLst/>
              <a:rect l="l" t="t" r="r" b="b"/>
              <a:pathLst>
                <a:path w="3099" h="2990" extrusionOk="0">
                  <a:moveTo>
                    <a:pt x="1532" y="1"/>
                  </a:moveTo>
                  <a:cubicBezTo>
                    <a:pt x="1077" y="1"/>
                    <a:pt x="635" y="254"/>
                    <a:pt x="385" y="710"/>
                  </a:cubicBezTo>
                  <a:cubicBezTo>
                    <a:pt x="1" y="1408"/>
                    <a:pt x="204" y="2324"/>
                    <a:pt x="845" y="2761"/>
                  </a:cubicBezTo>
                  <a:cubicBezTo>
                    <a:pt x="1071" y="2915"/>
                    <a:pt x="1322" y="2990"/>
                    <a:pt x="1569" y="2990"/>
                  </a:cubicBezTo>
                  <a:cubicBezTo>
                    <a:pt x="2019" y="2990"/>
                    <a:pt x="2457" y="2743"/>
                    <a:pt x="2709" y="2289"/>
                  </a:cubicBezTo>
                  <a:cubicBezTo>
                    <a:pt x="3098" y="1586"/>
                    <a:pt x="2889" y="657"/>
                    <a:pt x="2245" y="224"/>
                  </a:cubicBezTo>
                  <a:cubicBezTo>
                    <a:pt x="2021" y="73"/>
                    <a:pt x="1775" y="1"/>
                    <a:pt x="1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60"/>
            <p:cNvSpPr/>
            <p:nvPr/>
          </p:nvSpPr>
          <p:spPr>
            <a:xfrm>
              <a:off x="3041550" y="2011600"/>
              <a:ext cx="35650" cy="33825"/>
            </a:xfrm>
            <a:custGeom>
              <a:avLst/>
              <a:gdLst/>
              <a:ahLst/>
              <a:cxnLst/>
              <a:rect l="l" t="t" r="r" b="b"/>
              <a:pathLst>
                <a:path w="1426" h="1353" extrusionOk="0">
                  <a:moveTo>
                    <a:pt x="719" y="1"/>
                  </a:moveTo>
                  <a:cubicBezTo>
                    <a:pt x="534" y="1"/>
                    <a:pt x="350" y="87"/>
                    <a:pt x="223" y="253"/>
                  </a:cubicBezTo>
                  <a:cubicBezTo>
                    <a:pt x="0" y="542"/>
                    <a:pt x="40" y="967"/>
                    <a:pt x="310" y="1203"/>
                  </a:cubicBezTo>
                  <a:cubicBezTo>
                    <a:pt x="427" y="1304"/>
                    <a:pt x="567" y="1353"/>
                    <a:pt x="708" y="1353"/>
                  </a:cubicBezTo>
                  <a:cubicBezTo>
                    <a:pt x="893" y="1353"/>
                    <a:pt x="1077" y="1267"/>
                    <a:pt x="1203" y="1102"/>
                  </a:cubicBezTo>
                  <a:cubicBezTo>
                    <a:pt x="1426" y="811"/>
                    <a:pt x="1388" y="386"/>
                    <a:pt x="1116" y="150"/>
                  </a:cubicBezTo>
                  <a:cubicBezTo>
                    <a:pt x="999" y="50"/>
                    <a:pt x="859"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60"/>
            <p:cNvSpPr/>
            <p:nvPr/>
          </p:nvSpPr>
          <p:spPr>
            <a:xfrm>
              <a:off x="3114475" y="1914700"/>
              <a:ext cx="35750" cy="34250"/>
            </a:xfrm>
            <a:custGeom>
              <a:avLst/>
              <a:gdLst/>
              <a:ahLst/>
              <a:cxnLst/>
              <a:rect l="l" t="t" r="r" b="b"/>
              <a:pathLst>
                <a:path w="1430" h="1370" extrusionOk="0">
                  <a:moveTo>
                    <a:pt x="719" y="1"/>
                  </a:moveTo>
                  <a:cubicBezTo>
                    <a:pt x="530" y="1"/>
                    <a:pt x="343" y="92"/>
                    <a:pt x="217" y="264"/>
                  </a:cubicBezTo>
                  <a:cubicBezTo>
                    <a:pt x="0" y="562"/>
                    <a:pt x="46" y="992"/>
                    <a:pt x="319" y="1223"/>
                  </a:cubicBezTo>
                  <a:cubicBezTo>
                    <a:pt x="435" y="1322"/>
                    <a:pt x="573" y="1370"/>
                    <a:pt x="710" y="1370"/>
                  </a:cubicBezTo>
                  <a:cubicBezTo>
                    <a:pt x="898" y="1370"/>
                    <a:pt x="1084" y="1280"/>
                    <a:pt x="1211" y="1107"/>
                  </a:cubicBezTo>
                  <a:cubicBezTo>
                    <a:pt x="1429" y="811"/>
                    <a:pt x="1384" y="378"/>
                    <a:pt x="1108" y="146"/>
                  </a:cubicBezTo>
                  <a:cubicBezTo>
                    <a:pt x="993" y="48"/>
                    <a:pt x="855"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60"/>
            <p:cNvSpPr/>
            <p:nvPr/>
          </p:nvSpPr>
          <p:spPr>
            <a:xfrm>
              <a:off x="3185725" y="1815425"/>
              <a:ext cx="35850" cy="34625"/>
            </a:xfrm>
            <a:custGeom>
              <a:avLst/>
              <a:gdLst/>
              <a:ahLst/>
              <a:cxnLst/>
              <a:rect l="l" t="t" r="r" b="b"/>
              <a:pathLst>
                <a:path w="1434" h="1385" extrusionOk="0">
                  <a:moveTo>
                    <a:pt x="720" y="1"/>
                  </a:moveTo>
                  <a:cubicBezTo>
                    <a:pt x="528" y="1"/>
                    <a:pt x="337" y="96"/>
                    <a:pt x="211" y="277"/>
                  </a:cubicBezTo>
                  <a:cubicBezTo>
                    <a:pt x="0" y="581"/>
                    <a:pt x="54" y="1012"/>
                    <a:pt x="331" y="1244"/>
                  </a:cubicBezTo>
                  <a:cubicBezTo>
                    <a:pt x="445" y="1339"/>
                    <a:pt x="580" y="1385"/>
                    <a:pt x="714" y="1385"/>
                  </a:cubicBezTo>
                  <a:cubicBezTo>
                    <a:pt x="906" y="1385"/>
                    <a:pt x="1095" y="1291"/>
                    <a:pt x="1220" y="1111"/>
                  </a:cubicBezTo>
                  <a:cubicBezTo>
                    <a:pt x="1433" y="805"/>
                    <a:pt x="1380" y="370"/>
                    <a:pt x="1101" y="140"/>
                  </a:cubicBezTo>
                  <a:cubicBezTo>
                    <a:pt x="987" y="46"/>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60"/>
            <p:cNvSpPr/>
            <p:nvPr/>
          </p:nvSpPr>
          <p:spPr>
            <a:xfrm>
              <a:off x="3255275" y="1713775"/>
              <a:ext cx="35975" cy="35000"/>
            </a:xfrm>
            <a:custGeom>
              <a:avLst/>
              <a:gdLst/>
              <a:ahLst/>
              <a:cxnLst/>
              <a:rect l="l" t="t" r="r" b="b"/>
              <a:pathLst>
                <a:path w="1439" h="1400" extrusionOk="0">
                  <a:moveTo>
                    <a:pt x="721" y="1"/>
                  </a:moveTo>
                  <a:cubicBezTo>
                    <a:pt x="525" y="1"/>
                    <a:pt x="332" y="100"/>
                    <a:pt x="207" y="288"/>
                  </a:cubicBezTo>
                  <a:cubicBezTo>
                    <a:pt x="0" y="599"/>
                    <a:pt x="61" y="1036"/>
                    <a:pt x="344" y="1264"/>
                  </a:cubicBezTo>
                  <a:cubicBezTo>
                    <a:pt x="457" y="1356"/>
                    <a:pt x="588" y="1400"/>
                    <a:pt x="718" y="1400"/>
                  </a:cubicBezTo>
                  <a:cubicBezTo>
                    <a:pt x="913" y="1400"/>
                    <a:pt x="1106" y="1301"/>
                    <a:pt x="1230" y="1114"/>
                  </a:cubicBezTo>
                  <a:cubicBezTo>
                    <a:pt x="1439" y="803"/>
                    <a:pt x="1376" y="362"/>
                    <a:pt x="1093" y="134"/>
                  </a:cubicBezTo>
                  <a:cubicBezTo>
                    <a:pt x="980" y="44"/>
                    <a:pt x="850" y="1"/>
                    <a:pt x="7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60"/>
            <p:cNvSpPr/>
            <p:nvPr/>
          </p:nvSpPr>
          <p:spPr>
            <a:xfrm>
              <a:off x="3323150" y="1609800"/>
              <a:ext cx="36000" cy="35400"/>
            </a:xfrm>
            <a:custGeom>
              <a:avLst/>
              <a:gdLst/>
              <a:ahLst/>
              <a:cxnLst/>
              <a:rect l="l" t="t" r="r" b="b"/>
              <a:pathLst>
                <a:path w="1440" h="1416" extrusionOk="0">
                  <a:moveTo>
                    <a:pt x="719" y="0"/>
                  </a:moveTo>
                  <a:cubicBezTo>
                    <a:pt x="520" y="0"/>
                    <a:pt x="324" y="105"/>
                    <a:pt x="200" y="301"/>
                  </a:cubicBezTo>
                  <a:cubicBezTo>
                    <a:pt x="1" y="618"/>
                    <a:pt x="67" y="1057"/>
                    <a:pt x="352" y="1283"/>
                  </a:cubicBezTo>
                  <a:cubicBezTo>
                    <a:pt x="465" y="1372"/>
                    <a:pt x="594" y="1415"/>
                    <a:pt x="721" y="1415"/>
                  </a:cubicBezTo>
                  <a:cubicBezTo>
                    <a:pt x="919" y="1415"/>
                    <a:pt x="1114" y="1312"/>
                    <a:pt x="1238" y="1118"/>
                  </a:cubicBezTo>
                  <a:cubicBezTo>
                    <a:pt x="1439" y="798"/>
                    <a:pt x="1371" y="354"/>
                    <a:pt x="1084" y="130"/>
                  </a:cubicBezTo>
                  <a:cubicBezTo>
                    <a:pt x="973" y="42"/>
                    <a:pt x="845" y="0"/>
                    <a:pt x="7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0" name="Google Shape;2590;p60"/>
            <p:cNvSpPr/>
            <p:nvPr/>
          </p:nvSpPr>
          <p:spPr>
            <a:xfrm>
              <a:off x="3389150" y="1503475"/>
              <a:ext cx="36075" cy="35850"/>
            </a:xfrm>
            <a:custGeom>
              <a:avLst/>
              <a:gdLst/>
              <a:ahLst/>
              <a:cxnLst/>
              <a:rect l="l" t="t" r="r" b="b"/>
              <a:pathLst>
                <a:path w="1443" h="1434" extrusionOk="0">
                  <a:moveTo>
                    <a:pt x="719" y="0"/>
                  </a:moveTo>
                  <a:cubicBezTo>
                    <a:pt x="516" y="0"/>
                    <a:pt x="318" y="110"/>
                    <a:pt x="196" y="312"/>
                  </a:cubicBezTo>
                  <a:cubicBezTo>
                    <a:pt x="0" y="639"/>
                    <a:pt x="76" y="1084"/>
                    <a:pt x="365" y="1306"/>
                  </a:cubicBezTo>
                  <a:cubicBezTo>
                    <a:pt x="475" y="1392"/>
                    <a:pt x="601" y="1433"/>
                    <a:pt x="725" y="1433"/>
                  </a:cubicBezTo>
                  <a:cubicBezTo>
                    <a:pt x="927" y="1433"/>
                    <a:pt x="1124" y="1325"/>
                    <a:pt x="1247" y="1122"/>
                  </a:cubicBezTo>
                  <a:cubicBezTo>
                    <a:pt x="1442" y="795"/>
                    <a:pt x="1366" y="349"/>
                    <a:pt x="1076" y="124"/>
                  </a:cubicBezTo>
                  <a:cubicBezTo>
                    <a:pt x="966" y="41"/>
                    <a:pt x="842" y="0"/>
                    <a:pt x="7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60"/>
            <p:cNvSpPr/>
            <p:nvPr/>
          </p:nvSpPr>
          <p:spPr>
            <a:xfrm>
              <a:off x="3453275" y="1394875"/>
              <a:ext cx="36175" cy="36200"/>
            </a:xfrm>
            <a:custGeom>
              <a:avLst/>
              <a:gdLst/>
              <a:ahLst/>
              <a:cxnLst/>
              <a:rect l="l" t="t" r="r" b="b"/>
              <a:pathLst>
                <a:path w="1447" h="1448" extrusionOk="0">
                  <a:moveTo>
                    <a:pt x="716" y="1"/>
                  </a:moveTo>
                  <a:cubicBezTo>
                    <a:pt x="510" y="1"/>
                    <a:pt x="310" y="114"/>
                    <a:pt x="190" y="324"/>
                  </a:cubicBezTo>
                  <a:cubicBezTo>
                    <a:pt x="0" y="659"/>
                    <a:pt x="82" y="1105"/>
                    <a:pt x="376" y="1325"/>
                  </a:cubicBezTo>
                  <a:cubicBezTo>
                    <a:pt x="486" y="1408"/>
                    <a:pt x="609" y="1448"/>
                    <a:pt x="731" y="1448"/>
                  </a:cubicBezTo>
                  <a:cubicBezTo>
                    <a:pt x="936" y="1448"/>
                    <a:pt x="1136" y="1335"/>
                    <a:pt x="1256" y="1126"/>
                  </a:cubicBezTo>
                  <a:cubicBezTo>
                    <a:pt x="1446" y="792"/>
                    <a:pt x="1361" y="341"/>
                    <a:pt x="1066" y="121"/>
                  </a:cubicBezTo>
                  <a:cubicBezTo>
                    <a:pt x="958" y="39"/>
                    <a:pt x="836"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60"/>
            <p:cNvSpPr/>
            <p:nvPr/>
          </p:nvSpPr>
          <p:spPr>
            <a:xfrm>
              <a:off x="2935950" y="1920125"/>
              <a:ext cx="35750" cy="33200"/>
            </a:xfrm>
            <a:custGeom>
              <a:avLst/>
              <a:gdLst/>
              <a:ahLst/>
              <a:cxnLst/>
              <a:rect l="l" t="t" r="r" b="b"/>
              <a:pathLst>
                <a:path w="1430" h="1328" extrusionOk="0">
                  <a:moveTo>
                    <a:pt x="718" y="1"/>
                  </a:moveTo>
                  <a:cubicBezTo>
                    <a:pt x="529" y="1"/>
                    <a:pt x="343" y="88"/>
                    <a:pt x="217" y="256"/>
                  </a:cubicBezTo>
                  <a:cubicBezTo>
                    <a:pt x="0" y="543"/>
                    <a:pt x="46" y="959"/>
                    <a:pt x="320" y="1185"/>
                  </a:cubicBezTo>
                  <a:cubicBezTo>
                    <a:pt x="434" y="1281"/>
                    <a:pt x="574" y="1328"/>
                    <a:pt x="712" y="1328"/>
                  </a:cubicBezTo>
                  <a:cubicBezTo>
                    <a:pt x="901" y="1328"/>
                    <a:pt x="1089" y="1241"/>
                    <a:pt x="1211" y="1077"/>
                  </a:cubicBezTo>
                  <a:cubicBezTo>
                    <a:pt x="1429" y="788"/>
                    <a:pt x="1382" y="368"/>
                    <a:pt x="1108" y="142"/>
                  </a:cubicBezTo>
                  <a:cubicBezTo>
                    <a:pt x="992" y="47"/>
                    <a:pt x="855" y="1"/>
                    <a:pt x="7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60"/>
            <p:cNvSpPr/>
            <p:nvPr/>
          </p:nvSpPr>
          <p:spPr>
            <a:xfrm>
              <a:off x="3007300" y="1824050"/>
              <a:ext cx="35850" cy="33625"/>
            </a:xfrm>
            <a:custGeom>
              <a:avLst/>
              <a:gdLst/>
              <a:ahLst/>
              <a:cxnLst/>
              <a:rect l="l" t="t" r="r" b="b"/>
              <a:pathLst>
                <a:path w="1434" h="1345" extrusionOk="0">
                  <a:moveTo>
                    <a:pt x="720" y="1"/>
                  </a:moveTo>
                  <a:cubicBezTo>
                    <a:pt x="528" y="1"/>
                    <a:pt x="338" y="93"/>
                    <a:pt x="213" y="268"/>
                  </a:cubicBezTo>
                  <a:cubicBezTo>
                    <a:pt x="0" y="563"/>
                    <a:pt x="54" y="981"/>
                    <a:pt x="331" y="1207"/>
                  </a:cubicBezTo>
                  <a:cubicBezTo>
                    <a:pt x="446" y="1299"/>
                    <a:pt x="581" y="1344"/>
                    <a:pt x="715" y="1344"/>
                  </a:cubicBezTo>
                  <a:cubicBezTo>
                    <a:pt x="905" y="1344"/>
                    <a:pt x="1094" y="1253"/>
                    <a:pt x="1220" y="1079"/>
                  </a:cubicBezTo>
                  <a:cubicBezTo>
                    <a:pt x="1433" y="785"/>
                    <a:pt x="1380" y="361"/>
                    <a:pt x="1101" y="137"/>
                  </a:cubicBezTo>
                  <a:cubicBezTo>
                    <a:pt x="987" y="45"/>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4" name="Google Shape;2594;p60"/>
            <p:cNvSpPr/>
            <p:nvPr/>
          </p:nvSpPr>
          <p:spPr>
            <a:xfrm>
              <a:off x="3077025" y="1725650"/>
              <a:ext cx="35950" cy="33925"/>
            </a:xfrm>
            <a:custGeom>
              <a:avLst/>
              <a:gdLst/>
              <a:ahLst/>
              <a:cxnLst/>
              <a:rect l="l" t="t" r="r" b="b"/>
              <a:pathLst>
                <a:path w="1438" h="1357" extrusionOk="0">
                  <a:moveTo>
                    <a:pt x="722" y="0"/>
                  </a:moveTo>
                  <a:cubicBezTo>
                    <a:pt x="526" y="0"/>
                    <a:pt x="333" y="97"/>
                    <a:pt x="208" y="278"/>
                  </a:cubicBezTo>
                  <a:cubicBezTo>
                    <a:pt x="1" y="579"/>
                    <a:pt x="60" y="1000"/>
                    <a:pt x="341" y="1223"/>
                  </a:cubicBezTo>
                  <a:cubicBezTo>
                    <a:pt x="455" y="1313"/>
                    <a:pt x="587" y="1356"/>
                    <a:pt x="719" y="1356"/>
                  </a:cubicBezTo>
                  <a:cubicBezTo>
                    <a:pt x="913" y="1356"/>
                    <a:pt x="1105" y="1261"/>
                    <a:pt x="1230" y="1080"/>
                  </a:cubicBezTo>
                  <a:cubicBezTo>
                    <a:pt x="1437" y="780"/>
                    <a:pt x="1377" y="352"/>
                    <a:pt x="1095" y="130"/>
                  </a:cubicBezTo>
                  <a:cubicBezTo>
                    <a:pt x="983" y="42"/>
                    <a:pt x="852" y="0"/>
                    <a:pt x="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60"/>
            <p:cNvSpPr/>
            <p:nvPr/>
          </p:nvSpPr>
          <p:spPr>
            <a:xfrm>
              <a:off x="3145050" y="1624850"/>
              <a:ext cx="36050" cy="34375"/>
            </a:xfrm>
            <a:custGeom>
              <a:avLst/>
              <a:gdLst/>
              <a:ahLst/>
              <a:cxnLst/>
              <a:rect l="l" t="t" r="r" b="b"/>
              <a:pathLst>
                <a:path w="1442" h="1375" extrusionOk="0">
                  <a:moveTo>
                    <a:pt x="722" y="1"/>
                  </a:moveTo>
                  <a:cubicBezTo>
                    <a:pt x="523" y="1"/>
                    <a:pt x="327" y="101"/>
                    <a:pt x="204" y="290"/>
                  </a:cubicBezTo>
                  <a:cubicBezTo>
                    <a:pt x="1" y="599"/>
                    <a:pt x="69" y="1027"/>
                    <a:pt x="354" y="1247"/>
                  </a:cubicBezTo>
                  <a:cubicBezTo>
                    <a:pt x="466" y="1333"/>
                    <a:pt x="595" y="1374"/>
                    <a:pt x="722" y="1374"/>
                  </a:cubicBezTo>
                  <a:cubicBezTo>
                    <a:pt x="920" y="1374"/>
                    <a:pt x="1115" y="1274"/>
                    <a:pt x="1238" y="1086"/>
                  </a:cubicBezTo>
                  <a:cubicBezTo>
                    <a:pt x="1441" y="776"/>
                    <a:pt x="1375" y="347"/>
                    <a:pt x="1088" y="126"/>
                  </a:cubicBezTo>
                  <a:cubicBezTo>
                    <a:pt x="976" y="41"/>
                    <a:pt x="848" y="1"/>
                    <a:pt x="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60"/>
            <p:cNvSpPr/>
            <p:nvPr/>
          </p:nvSpPr>
          <p:spPr>
            <a:xfrm>
              <a:off x="3211375" y="1521725"/>
              <a:ext cx="36075" cy="34800"/>
            </a:xfrm>
            <a:custGeom>
              <a:avLst/>
              <a:gdLst/>
              <a:ahLst/>
              <a:cxnLst/>
              <a:rect l="l" t="t" r="r" b="b"/>
              <a:pathLst>
                <a:path w="1443" h="1392" extrusionOk="0">
                  <a:moveTo>
                    <a:pt x="720" y="1"/>
                  </a:moveTo>
                  <a:cubicBezTo>
                    <a:pt x="518" y="1"/>
                    <a:pt x="319" y="107"/>
                    <a:pt x="196" y="305"/>
                  </a:cubicBezTo>
                  <a:cubicBezTo>
                    <a:pt x="1" y="620"/>
                    <a:pt x="75" y="1049"/>
                    <a:pt x="363" y="1268"/>
                  </a:cubicBezTo>
                  <a:cubicBezTo>
                    <a:pt x="474" y="1351"/>
                    <a:pt x="599" y="1391"/>
                    <a:pt x="724" y="1391"/>
                  </a:cubicBezTo>
                  <a:cubicBezTo>
                    <a:pt x="925" y="1391"/>
                    <a:pt x="1123" y="1286"/>
                    <a:pt x="1245" y="1091"/>
                  </a:cubicBezTo>
                  <a:cubicBezTo>
                    <a:pt x="1443" y="774"/>
                    <a:pt x="1369" y="341"/>
                    <a:pt x="1078" y="122"/>
                  </a:cubicBezTo>
                  <a:cubicBezTo>
                    <a:pt x="968" y="40"/>
                    <a:pt x="843" y="1"/>
                    <a:pt x="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7" name="Google Shape;2597;p60"/>
            <p:cNvSpPr/>
            <p:nvPr/>
          </p:nvSpPr>
          <p:spPr>
            <a:xfrm>
              <a:off x="3275850" y="1416325"/>
              <a:ext cx="36175" cy="35175"/>
            </a:xfrm>
            <a:custGeom>
              <a:avLst/>
              <a:gdLst/>
              <a:ahLst/>
              <a:cxnLst/>
              <a:rect l="l" t="t" r="r" b="b"/>
              <a:pathLst>
                <a:path w="1447" h="1407" extrusionOk="0">
                  <a:moveTo>
                    <a:pt x="719" y="1"/>
                  </a:moveTo>
                  <a:cubicBezTo>
                    <a:pt x="513" y="1"/>
                    <a:pt x="312" y="112"/>
                    <a:pt x="192" y="315"/>
                  </a:cubicBezTo>
                  <a:cubicBezTo>
                    <a:pt x="0" y="638"/>
                    <a:pt x="82" y="1074"/>
                    <a:pt x="376" y="1288"/>
                  </a:cubicBezTo>
                  <a:cubicBezTo>
                    <a:pt x="485" y="1368"/>
                    <a:pt x="608" y="1407"/>
                    <a:pt x="729" y="1407"/>
                  </a:cubicBezTo>
                  <a:cubicBezTo>
                    <a:pt x="934" y="1407"/>
                    <a:pt x="1134" y="1297"/>
                    <a:pt x="1254" y="1095"/>
                  </a:cubicBezTo>
                  <a:cubicBezTo>
                    <a:pt x="1446" y="770"/>
                    <a:pt x="1363" y="333"/>
                    <a:pt x="1070" y="118"/>
                  </a:cubicBezTo>
                  <a:cubicBezTo>
                    <a:pt x="961" y="39"/>
                    <a:pt x="839"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60"/>
            <p:cNvSpPr/>
            <p:nvPr/>
          </p:nvSpPr>
          <p:spPr>
            <a:xfrm>
              <a:off x="3338450" y="1308650"/>
              <a:ext cx="36225" cy="35625"/>
            </a:xfrm>
            <a:custGeom>
              <a:avLst/>
              <a:gdLst/>
              <a:ahLst/>
              <a:cxnLst/>
              <a:rect l="l" t="t" r="r" b="b"/>
              <a:pathLst>
                <a:path w="1449" h="1425" extrusionOk="0">
                  <a:moveTo>
                    <a:pt x="717" y="0"/>
                  </a:moveTo>
                  <a:cubicBezTo>
                    <a:pt x="508" y="0"/>
                    <a:pt x="305" y="116"/>
                    <a:pt x="187" y="328"/>
                  </a:cubicBezTo>
                  <a:cubicBezTo>
                    <a:pt x="1" y="657"/>
                    <a:pt x="92" y="1098"/>
                    <a:pt x="388" y="1310"/>
                  </a:cubicBezTo>
                  <a:cubicBezTo>
                    <a:pt x="495" y="1387"/>
                    <a:pt x="615" y="1424"/>
                    <a:pt x="732" y="1424"/>
                  </a:cubicBezTo>
                  <a:cubicBezTo>
                    <a:pt x="940" y="1424"/>
                    <a:pt x="1143" y="1309"/>
                    <a:pt x="1262" y="1098"/>
                  </a:cubicBezTo>
                  <a:cubicBezTo>
                    <a:pt x="1448" y="767"/>
                    <a:pt x="1357" y="328"/>
                    <a:pt x="1061" y="113"/>
                  </a:cubicBezTo>
                  <a:cubicBezTo>
                    <a:pt x="954" y="37"/>
                    <a:pt x="834"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60"/>
            <p:cNvSpPr/>
            <p:nvPr/>
          </p:nvSpPr>
          <p:spPr>
            <a:xfrm>
              <a:off x="2827300" y="1830550"/>
              <a:ext cx="35850" cy="32525"/>
            </a:xfrm>
            <a:custGeom>
              <a:avLst/>
              <a:gdLst/>
              <a:ahLst/>
              <a:cxnLst/>
              <a:rect l="l" t="t" r="r" b="b"/>
              <a:pathLst>
                <a:path w="1434" h="1301" extrusionOk="0">
                  <a:moveTo>
                    <a:pt x="717" y="0"/>
                  </a:moveTo>
                  <a:cubicBezTo>
                    <a:pt x="525" y="0"/>
                    <a:pt x="335" y="89"/>
                    <a:pt x="212" y="257"/>
                  </a:cubicBezTo>
                  <a:cubicBezTo>
                    <a:pt x="1" y="542"/>
                    <a:pt x="52" y="945"/>
                    <a:pt x="329" y="1167"/>
                  </a:cubicBezTo>
                  <a:cubicBezTo>
                    <a:pt x="444" y="1257"/>
                    <a:pt x="580" y="1301"/>
                    <a:pt x="715" y="1301"/>
                  </a:cubicBezTo>
                  <a:cubicBezTo>
                    <a:pt x="908" y="1301"/>
                    <a:pt x="1098" y="1213"/>
                    <a:pt x="1221" y="1046"/>
                  </a:cubicBezTo>
                  <a:cubicBezTo>
                    <a:pt x="1433" y="761"/>
                    <a:pt x="1380" y="356"/>
                    <a:pt x="1101" y="133"/>
                  </a:cubicBezTo>
                  <a:cubicBezTo>
                    <a:pt x="987" y="44"/>
                    <a:pt x="852"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60"/>
            <p:cNvSpPr/>
            <p:nvPr/>
          </p:nvSpPr>
          <p:spPr>
            <a:xfrm>
              <a:off x="2897125" y="1735325"/>
              <a:ext cx="35950" cy="32925"/>
            </a:xfrm>
            <a:custGeom>
              <a:avLst/>
              <a:gdLst/>
              <a:ahLst/>
              <a:cxnLst/>
              <a:rect l="l" t="t" r="r" b="b"/>
              <a:pathLst>
                <a:path w="1438" h="1317" extrusionOk="0">
                  <a:moveTo>
                    <a:pt x="719" y="0"/>
                  </a:moveTo>
                  <a:cubicBezTo>
                    <a:pt x="523" y="0"/>
                    <a:pt x="330" y="94"/>
                    <a:pt x="210" y="269"/>
                  </a:cubicBezTo>
                  <a:cubicBezTo>
                    <a:pt x="1" y="562"/>
                    <a:pt x="60" y="965"/>
                    <a:pt x="341" y="1187"/>
                  </a:cubicBezTo>
                  <a:cubicBezTo>
                    <a:pt x="454" y="1274"/>
                    <a:pt x="588" y="1316"/>
                    <a:pt x="719" y="1316"/>
                  </a:cubicBezTo>
                  <a:cubicBezTo>
                    <a:pt x="915" y="1316"/>
                    <a:pt x="1108" y="1224"/>
                    <a:pt x="1228" y="1050"/>
                  </a:cubicBezTo>
                  <a:cubicBezTo>
                    <a:pt x="1437" y="758"/>
                    <a:pt x="1379" y="344"/>
                    <a:pt x="1095" y="129"/>
                  </a:cubicBezTo>
                  <a:cubicBezTo>
                    <a:pt x="983" y="42"/>
                    <a:pt x="850" y="0"/>
                    <a:pt x="7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1" name="Google Shape;2601;p60"/>
            <p:cNvSpPr/>
            <p:nvPr/>
          </p:nvSpPr>
          <p:spPr>
            <a:xfrm>
              <a:off x="2965400" y="1637750"/>
              <a:ext cx="35975" cy="33350"/>
            </a:xfrm>
            <a:custGeom>
              <a:avLst/>
              <a:gdLst/>
              <a:ahLst/>
              <a:cxnLst/>
              <a:rect l="l" t="t" r="r" b="b"/>
              <a:pathLst>
                <a:path w="1439" h="1334" extrusionOk="0">
                  <a:moveTo>
                    <a:pt x="721" y="1"/>
                  </a:moveTo>
                  <a:cubicBezTo>
                    <a:pt x="522" y="1"/>
                    <a:pt x="326" y="99"/>
                    <a:pt x="202" y="281"/>
                  </a:cubicBezTo>
                  <a:cubicBezTo>
                    <a:pt x="0" y="579"/>
                    <a:pt x="67" y="993"/>
                    <a:pt x="350" y="1208"/>
                  </a:cubicBezTo>
                  <a:cubicBezTo>
                    <a:pt x="462" y="1293"/>
                    <a:pt x="592" y="1333"/>
                    <a:pt x="720" y="1333"/>
                  </a:cubicBezTo>
                  <a:cubicBezTo>
                    <a:pt x="917" y="1333"/>
                    <a:pt x="1112" y="1236"/>
                    <a:pt x="1236" y="1054"/>
                  </a:cubicBezTo>
                  <a:cubicBezTo>
                    <a:pt x="1439" y="754"/>
                    <a:pt x="1372" y="336"/>
                    <a:pt x="1087" y="123"/>
                  </a:cubicBezTo>
                  <a:cubicBezTo>
                    <a:pt x="976" y="40"/>
                    <a:pt x="848" y="1"/>
                    <a:pt x="7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60"/>
            <p:cNvSpPr/>
            <p:nvPr/>
          </p:nvSpPr>
          <p:spPr>
            <a:xfrm>
              <a:off x="3031900" y="1537875"/>
              <a:ext cx="36075" cy="33700"/>
            </a:xfrm>
            <a:custGeom>
              <a:avLst/>
              <a:gdLst/>
              <a:ahLst/>
              <a:cxnLst/>
              <a:rect l="l" t="t" r="r" b="b"/>
              <a:pathLst>
                <a:path w="1443" h="1348" extrusionOk="0">
                  <a:moveTo>
                    <a:pt x="723" y="0"/>
                  </a:moveTo>
                  <a:cubicBezTo>
                    <a:pt x="520" y="0"/>
                    <a:pt x="321" y="103"/>
                    <a:pt x="198" y="293"/>
                  </a:cubicBezTo>
                  <a:cubicBezTo>
                    <a:pt x="1" y="599"/>
                    <a:pt x="75" y="1017"/>
                    <a:pt x="364" y="1228"/>
                  </a:cubicBezTo>
                  <a:cubicBezTo>
                    <a:pt x="474" y="1309"/>
                    <a:pt x="601" y="1348"/>
                    <a:pt x="725" y="1348"/>
                  </a:cubicBezTo>
                  <a:cubicBezTo>
                    <a:pt x="926" y="1348"/>
                    <a:pt x="1123" y="1247"/>
                    <a:pt x="1245" y="1057"/>
                  </a:cubicBezTo>
                  <a:cubicBezTo>
                    <a:pt x="1443" y="751"/>
                    <a:pt x="1369" y="329"/>
                    <a:pt x="1080" y="118"/>
                  </a:cubicBezTo>
                  <a:cubicBezTo>
                    <a:pt x="971" y="38"/>
                    <a:pt x="846" y="0"/>
                    <a:pt x="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3" name="Google Shape;2603;p60"/>
            <p:cNvSpPr/>
            <p:nvPr/>
          </p:nvSpPr>
          <p:spPr>
            <a:xfrm>
              <a:off x="3096700" y="1435675"/>
              <a:ext cx="36175" cy="34150"/>
            </a:xfrm>
            <a:custGeom>
              <a:avLst/>
              <a:gdLst/>
              <a:ahLst/>
              <a:cxnLst/>
              <a:rect l="l" t="t" r="r" b="b"/>
              <a:pathLst>
                <a:path w="1447" h="1366" extrusionOk="0">
                  <a:moveTo>
                    <a:pt x="719" y="1"/>
                  </a:moveTo>
                  <a:cubicBezTo>
                    <a:pt x="514" y="1"/>
                    <a:pt x="313" y="108"/>
                    <a:pt x="192" y="305"/>
                  </a:cubicBezTo>
                  <a:cubicBezTo>
                    <a:pt x="1" y="619"/>
                    <a:pt x="82" y="1041"/>
                    <a:pt x="375" y="1250"/>
                  </a:cubicBezTo>
                  <a:cubicBezTo>
                    <a:pt x="483" y="1328"/>
                    <a:pt x="606" y="1365"/>
                    <a:pt x="728" y="1365"/>
                  </a:cubicBezTo>
                  <a:cubicBezTo>
                    <a:pt x="932" y="1365"/>
                    <a:pt x="1132" y="1259"/>
                    <a:pt x="1253" y="1062"/>
                  </a:cubicBezTo>
                  <a:cubicBezTo>
                    <a:pt x="1447" y="748"/>
                    <a:pt x="1365" y="324"/>
                    <a:pt x="1070" y="115"/>
                  </a:cubicBezTo>
                  <a:cubicBezTo>
                    <a:pt x="962" y="38"/>
                    <a:pt x="840"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60"/>
            <p:cNvSpPr/>
            <p:nvPr/>
          </p:nvSpPr>
          <p:spPr>
            <a:xfrm>
              <a:off x="3159700" y="1331200"/>
              <a:ext cx="36175" cy="34525"/>
            </a:xfrm>
            <a:custGeom>
              <a:avLst/>
              <a:gdLst/>
              <a:ahLst/>
              <a:cxnLst/>
              <a:rect l="l" t="t" r="r" b="b"/>
              <a:pathLst>
                <a:path w="1447" h="1381" extrusionOk="0">
                  <a:moveTo>
                    <a:pt x="718" y="0"/>
                  </a:moveTo>
                  <a:cubicBezTo>
                    <a:pt x="509" y="0"/>
                    <a:pt x="306" y="113"/>
                    <a:pt x="186" y="317"/>
                  </a:cubicBezTo>
                  <a:cubicBezTo>
                    <a:pt x="0" y="638"/>
                    <a:pt x="88" y="1062"/>
                    <a:pt x="384" y="1269"/>
                  </a:cubicBezTo>
                  <a:cubicBezTo>
                    <a:pt x="491" y="1344"/>
                    <a:pt x="610" y="1380"/>
                    <a:pt x="728" y="1380"/>
                  </a:cubicBezTo>
                  <a:cubicBezTo>
                    <a:pt x="937" y="1380"/>
                    <a:pt x="1140" y="1269"/>
                    <a:pt x="1260" y="1064"/>
                  </a:cubicBezTo>
                  <a:cubicBezTo>
                    <a:pt x="1446" y="745"/>
                    <a:pt x="1357" y="315"/>
                    <a:pt x="1060" y="110"/>
                  </a:cubicBezTo>
                  <a:cubicBezTo>
                    <a:pt x="954" y="36"/>
                    <a:pt x="835" y="0"/>
                    <a:pt x="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60"/>
            <p:cNvSpPr/>
            <p:nvPr/>
          </p:nvSpPr>
          <p:spPr>
            <a:xfrm>
              <a:off x="3220775" y="1224475"/>
              <a:ext cx="36225" cy="34925"/>
            </a:xfrm>
            <a:custGeom>
              <a:avLst/>
              <a:gdLst/>
              <a:ahLst/>
              <a:cxnLst/>
              <a:rect l="l" t="t" r="r" b="b"/>
              <a:pathLst>
                <a:path w="1449" h="1397" extrusionOk="0">
                  <a:moveTo>
                    <a:pt x="716" y="1"/>
                  </a:moveTo>
                  <a:cubicBezTo>
                    <a:pt x="503" y="1"/>
                    <a:pt x="297" y="117"/>
                    <a:pt x="181" y="330"/>
                  </a:cubicBezTo>
                  <a:cubicBezTo>
                    <a:pt x="1" y="657"/>
                    <a:pt x="96" y="1086"/>
                    <a:pt x="396" y="1289"/>
                  </a:cubicBezTo>
                  <a:cubicBezTo>
                    <a:pt x="501" y="1362"/>
                    <a:pt x="618" y="1396"/>
                    <a:pt x="733" y="1396"/>
                  </a:cubicBezTo>
                  <a:cubicBezTo>
                    <a:pt x="944" y="1396"/>
                    <a:pt x="1149" y="1280"/>
                    <a:pt x="1266" y="1067"/>
                  </a:cubicBezTo>
                  <a:cubicBezTo>
                    <a:pt x="1449" y="740"/>
                    <a:pt x="1352" y="307"/>
                    <a:pt x="1052" y="106"/>
                  </a:cubicBezTo>
                  <a:cubicBezTo>
                    <a:pt x="946" y="35"/>
                    <a:pt x="830"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06" name="Google Shape;2606;p60"/>
          <p:cNvGrpSpPr/>
          <p:nvPr/>
        </p:nvGrpSpPr>
        <p:grpSpPr>
          <a:xfrm>
            <a:off x="6777228" y="3426163"/>
            <a:ext cx="510454" cy="433726"/>
            <a:chOff x="4021700" y="2078100"/>
            <a:chExt cx="294125" cy="249900"/>
          </a:xfrm>
        </p:grpSpPr>
        <p:sp>
          <p:nvSpPr>
            <p:cNvPr id="2607" name="Google Shape;2607;p60"/>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8" name="Google Shape;2608;p60"/>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09" name="Google Shape;2609;p60"/>
          <p:cNvSpPr/>
          <p:nvPr/>
        </p:nvSpPr>
        <p:spPr>
          <a:xfrm rot="689754">
            <a:off x="6543032" y="393162"/>
            <a:ext cx="923925" cy="758317"/>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Hand Drawn Style Healthcare Center by Slidesgo">
  <a:themeElements>
    <a:clrScheme name="Simple Light">
      <a:dk1>
        <a:srgbClr val="3F3F3F"/>
      </a:dk1>
      <a:lt1>
        <a:srgbClr val="FFFFFF"/>
      </a:lt1>
      <a:dk2>
        <a:srgbClr val="FFF7EC"/>
      </a:dk2>
      <a:lt2>
        <a:srgbClr val="ECBCEE"/>
      </a:lt2>
      <a:accent1>
        <a:srgbClr val="9BCDF8"/>
      </a:accent1>
      <a:accent2>
        <a:srgbClr val="8A8BF3"/>
      </a:accent2>
      <a:accent3>
        <a:srgbClr val="BEF3D8"/>
      </a:accent3>
      <a:accent4>
        <a:srgbClr val="F5CD8D"/>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285</Words>
  <Application>Microsoft Office PowerPoint</Application>
  <PresentationFormat>Presentación en pantalla (16:9)</PresentationFormat>
  <Paragraphs>26</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Bebas Neue</vt:lpstr>
      <vt:lpstr>Lexend</vt:lpstr>
      <vt:lpstr>Lexend Light</vt:lpstr>
      <vt:lpstr>Lexend Medium</vt:lpstr>
      <vt:lpstr>Hand Drawn Style Healthcare Center by Slidesgo</vt:lpstr>
      <vt:lpstr>NEMILIS</vt:lpstr>
      <vt:lpstr>01</vt:lpstr>
      <vt:lpstr>Introducción </vt:lpstr>
      <vt:lpstr>Problemática</vt:lpstr>
      <vt:lpstr>Objetivo del proyecto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NEMILIS</dc:title>
  <cp:lastModifiedBy>CAREN RODRIGUEZ</cp:lastModifiedBy>
  <cp:revision>2</cp:revision>
  <dcterms:modified xsi:type="dcterms:W3CDTF">2023-01-26T15:26:25Z</dcterms:modified>
</cp:coreProperties>
</file>