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1F8B607B-B976-4207-B42F-446AD6E2CC17}"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85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83C3AC-CFA5-4B78-96BE-A8ACA16EC061}"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25095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19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62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118038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836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87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07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92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328045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83C3AC-CFA5-4B78-96BE-A8ACA16EC061}"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8B607B-B976-4207-B42F-446AD6E2CC17}"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97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F83C3AC-CFA5-4B78-96BE-A8ACA16EC061}"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46651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83C3AC-CFA5-4B78-96BE-A8ACA16EC061}"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1F8B607B-B976-4207-B42F-446AD6E2CC17}"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91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F83C3AC-CFA5-4B78-96BE-A8ACA16EC061}"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1F8B607B-B976-4207-B42F-446AD6E2CC17}"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83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3C3AC-CFA5-4B78-96BE-A8ACA16EC061}"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24518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83C3AC-CFA5-4B78-96BE-A8ACA16EC061}"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8B607B-B976-4207-B42F-446AD6E2CC17}"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38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83C3AC-CFA5-4B78-96BE-A8ACA16EC061}"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8B607B-B976-4207-B42F-446AD6E2CC17}" type="slidenum">
              <a:rPr lang="es-GT" smtClean="0"/>
              <a:t>‹Nº›</a:t>
            </a:fld>
            <a:endParaRPr lang="es-GT"/>
          </a:p>
        </p:txBody>
      </p:sp>
    </p:spTree>
    <p:extLst>
      <p:ext uri="{BB962C8B-B14F-4D97-AF65-F5344CB8AC3E}">
        <p14:creationId xmlns:p14="http://schemas.microsoft.com/office/powerpoint/2010/main" val="408735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83C3AC-CFA5-4B78-96BE-A8ACA16EC061}" type="datetimeFigureOut">
              <a:rPr lang="es-GT" smtClean="0"/>
              <a:t>19/04/2017</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8B607B-B976-4207-B42F-446AD6E2CC17}" type="slidenum">
              <a:rPr lang="es-GT" smtClean="0"/>
              <a:t>‹Nº›</a:t>
            </a:fld>
            <a:endParaRPr lang="es-GT"/>
          </a:p>
        </p:txBody>
      </p:sp>
    </p:spTree>
    <p:extLst>
      <p:ext uri="{BB962C8B-B14F-4D97-AF65-F5344CB8AC3E}">
        <p14:creationId xmlns:p14="http://schemas.microsoft.com/office/powerpoint/2010/main" val="3974977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bitelia.com/2013/10/macbooster-mantenimiento-todo-uno-os-x"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gizmologia.com/2013/12/aplicar-pasta-termica" TargetMode="External"/><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err="1" smtClean="0"/>
              <a:t>Caren</a:t>
            </a:r>
            <a:r>
              <a:rPr lang="es-GT" dirty="0" smtClean="0"/>
              <a:t> Cifuentes </a:t>
            </a:r>
            <a:endParaRPr lang="es-GT" dirty="0"/>
          </a:p>
        </p:txBody>
      </p:sp>
      <p:sp>
        <p:nvSpPr>
          <p:cNvPr id="3" name="Subtítulo 2"/>
          <p:cNvSpPr>
            <a:spLocks noGrp="1"/>
          </p:cNvSpPr>
          <p:nvPr>
            <p:ph type="subTitle" idx="1"/>
          </p:nvPr>
        </p:nvSpPr>
        <p:spPr/>
        <p:txBody>
          <a:bodyPr/>
          <a:lstStyle/>
          <a:p>
            <a:r>
              <a:rPr lang="es-GT" dirty="0" smtClean="0"/>
              <a:t>5to </a:t>
            </a:r>
            <a:r>
              <a:rPr lang="es-GT" dirty="0" err="1" smtClean="0"/>
              <a:t>baco</a:t>
            </a:r>
            <a:r>
              <a:rPr lang="es-GT" dirty="0" smtClean="0"/>
              <a:t> a </a:t>
            </a:r>
            <a:endParaRPr lang="es-GT" dirty="0"/>
          </a:p>
        </p:txBody>
      </p:sp>
    </p:spTree>
    <p:extLst>
      <p:ext uri="{BB962C8B-B14F-4D97-AF65-F5344CB8AC3E}">
        <p14:creationId xmlns:p14="http://schemas.microsoft.com/office/powerpoint/2010/main" val="25559330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Mantenimiento preventivo</a:t>
            </a:r>
            <a:br>
              <a:rPr lang="es-GT" dirty="0"/>
            </a:br>
            <a:r>
              <a:rPr lang="es-GT" dirty="0" smtClean="0"/>
              <a:t/>
            </a:r>
            <a:br>
              <a:rPr lang="es-GT" dirty="0" smtClean="0"/>
            </a:br>
            <a:endParaRPr lang="es-GT" dirty="0"/>
          </a:p>
        </p:txBody>
      </p:sp>
      <p:sp>
        <p:nvSpPr>
          <p:cNvPr id="3" name="Marcador de texto 2"/>
          <p:cNvSpPr>
            <a:spLocks noGrp="1"/>
          </p:cNvSpPr>
          <p:nvPr>
            <p:ph type="body" idx="1"/>
          </p:nvPr>
        </p:nvSpPr>
        <p:spPr>
          <a:xfrm>
            <a:off x="831850" y="3807913"/>
            <a:ext cx="10515600" cy="2281738"/>
          </a:xfrm>
        </p:spPr>
        <p:txBody>
          <a:bodyPr>
            <a:normAutofit/>
          </a:bodyPr>
          <a:lstStyle/>
          <a:p>
            <a:r>
              <a:rPr lang="es-GT" dirty="0"/>
              <a:t>Es todo aquello que hacemos con el propósito de </a:t>
            </a:r>
            <a:r>
              <a:rPr lang="es-GT" b="1" dirty="0"/>
              <a:t>mantener nuestro ordenador funcionando de la manera más satisfactoria posible</a:t>
            </a:r>
            <a:r>
              <a:rPr lang="es-GT" dirty="0"/>
              <a:t>. Para esto hay que hacer una que otra prueba de vez en cuando, mientras más sistemáticos seamos más indoloro es el proceso. Todo con el objetivo de evitar la mayor cantidad de problemas, o de mitigar el daño en caso de una falla.</a:t>
            </a:r>
          </a:p>
        </p:txBody>
      </p:sp>
    </p:spTree>
    <p:extLst>
      <p:ext uri="{BB962C8B-B14F-4D97-AF65-F5344CB8AC3E}">
        <p14:creationId xmlns:p14="http://schemas.microsoft.com/office/powerpoint/2010/main" val="32515007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GT" sz="1800" dirty="0"/>
              <a:t>Desfragmentar los discos duros</a:t>
            </a:r>
            <a:br>
              <a:rPr lang="es-GT" sz="1800" dirty="0"/>
            </a:br>
            <a:r>
              <a:rPr lang="es-GT" sz="1800" dirty="0"/>
              <a:t>Realizar respaldos de los datos almacenados.</a:t>
            </a:r>
            <a:br>
              <a:rPr lang="es-GT" sz="1800" dirty="0"/>
            </a:br>
            <a:r>
              <a:rPr lang="es-GT" sz="1800" dirty="0"/>
              <a:t>Instalar las actualizaciones de seguridad de nuestro sistema operativo.</a:t>
            </a:r>
            <a:br>
              <a:rPr lang="es-GT" sz="1800" dirty="0"/>
            </a:br>
            <a:r>
              <a:rPr lang="es-GT" sz="1800" dirty="0"/>
              <a:t>Mantener nuestras aplicaciones actualizadas.</a:t>
            </a:r>
            <a:br>
              <a:rPr lang="es-GT" sz="1800" dirty="0"/>
            </a:br>
            <a:r>
              <a:rPr lang="es-GT" sz="1800" dirty="0"/>
              <a:t>No instalar </a:t>
            </a:r>
            <a:r>
              <a:rPr lang="es-GT" sz="1800" i="1" dirty="0"/>
              <a:t>software</a:t>
            </a:r>
            <a:r>
              <a:rPr lang="es-GT" sz="1800" dirty="0"/>
              <a:t> inestable o de dudosa procedencia.</a:t>
            </a:r>
            <a:br>
              <a:rPr lang="es-GT" sz="1800" dirty="0"/>
            </a:br>
            <a:r>
              <a:rPr lang="es-GT" sz="1800" dirty="0"/>
              <a:t>Navegar la web de manera responsable.</a:t>
            </a:r>
            <a:br>
              <a:rPr lang="es-GT" sz="1800" dirty="0"/>
            </a:br>
            <a:r>
              <a:rPr lang="es-GT" sz="1800" dirty="0"/>
              <a:t>Limpiar nuestros datos de navegación cada cierto tiempo.</a:t>
            </a:r>
            <a:br>
              <a:rPr lang="es-GT" sz="1800" dirty="0"/>
            </a:br>
            <a:r>
              <a:rPr lang="es-GT" sz="1800" dirty="0"/>
              <a:t>Instalar alguna herramienta </a:t>
            </a:r>
            <a:r>
              <a:rPr lang="es-GT" sz="1800" i="1" dirty="0"/>
              <a:t>antimalware</a:t>
            </a:r>
            <a:r>
              <a:rPr lang="es-GT" sz="1800" dirty="0"/>
              <a:t> y hacer un </a:t>
            </a:r>
            <a:r>
              <a:rPr lang="es-GT" sz="1800" i="1" dirty="0" err="1"/>
              <a:t>scan</a:t>
            </a:r>
            <a:r>
              <a:rPr lang="es-GT" sz="1800" dirty="0"/>
              <a:t> periódicamente.</a:t>
            </a:r>
            <a:br>
              <a:rPr lang="es-GT" sz="1800" dirty="0"/>
            </a:br>
            <a:r>
              <a:rPr lang="es-GT" sz="1800" dirty="0"/>
              <a:t>Administrar los programas que inician con el sistema y remover los que sean innecesarios.</a:t>
            </a:r>
            <a:br>
              <a:rPr lang="es-GT" sz="1800" dirty="0"/>
            </a:br>
            <a:r>
              <a:rPr lang="es-GT" sz="1800" dirty="0"/>
              <a:t>Monitorear el consumo de recursos de las aplicaciones para saber cuando es necesario un </a:t>
            </a:r>
            <a:r>
              <a:rPr lang="es-GT" sz="1800" i="1" dirty="0" err="1"/>
              <a:t>upgrade</a:t>
            </a:r>
            <a:r>
              <a:rPr lang="es-GT" sz="1800" dirty="0"/>
              <a:t> de nuestro </a:t>
            </a:r>
            <a:r>
              <a:rPr lang="es-GT" sz="1800" i="1" dirty="0"/>
              <a:t>hardware</a:t>
            </a:r>
            <a:r>
              <a:rPr lang="es-GT" sz="1800" dirty="0"/>
              <a:t>.</a:t>
            </a:r>
            <a:br>
              <a:rPr lang="es-GT" sz="1800" dirty="0"/>
            </a:br>
            <a:r>
              <a:rPr lang="es-GT" sz="1800" dirty="0"/>
              <a:t>Vaciar la papelera de reciclaje, por más tonto que parezca.</a:t>
            </a:r>
            <a:br>
              <a:rPr lang="es-GT" sz="1800" dirty="0"/>
            </a:br>
            <a:endParaRPr lang="es-GT" sz="1800" dirty="0"/>
          </a:p>
        </p:txBody>
      </p:sp>
      <p:sp>
        <p:nvSpPr>
          <p:cNvPr id="3" name="Marcador de texto 2"/>
          <p:cNvSpPr>
            <a:spLocks noGrp="1"/>
          </p:cNvSpPr>
          <p:nvPr>
            <p:ph type="body" idx="1"/>
          </p:nvPr>
        </p:nvSpPr>
        <p:spPr/>
        <p:txBody>
          <a:bodyPr/>
          <a:lstStyle/>
          <a:p>
            <a:r>
              <a:rPr lang="es-GT" dirty="0"/>
              <a:t>Muchas de estas recomendaciones aplican para realizar </a:t>
            </a:r>
            <a:r>
              <a:rPr lang="es-GT" dirty="0">
                <a:hlinkClick r:id="rId2" tooltip="Abre en una nueva ventana"/>
              </a:rPr>
              <a:t>mantenimiento</a:t>
            </a:r>
            <a:r>
              <a:rPr lang="es-GT" dirty="0"/>
              <a:t> en la mayoría de los sistemas operativos, aunque siempre especial cuidado con el </a:t>
            </a:r>
            <a:r>
              <a:rPr lang="es-GT" i="1" dirty="0"/>
              <a:t>malware</a:t>
            </a:r>
            <a:r>
              <a:rPr lang="es-GT" dirty="0"/>
              <a:t> en Windows, ya que ataca de todos lados.</a:t>
            </a:r>
            <a:endParaRPr lang="es-GT" dirty="0"/>
          </a:p>
        </p:txBody>
      </p:sp>
    </p:spTree>
    <p:extLst>
      <p:ext uri="{BB962C8B-B14F-4D97-AF65-F5344CB8AC3E}">
        <p14:creationId xmlns:p14="http://schemas.microsoft.com/office/powerpoint/2010/main" val="1464919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399" y="1551894"/>
            <a:ext cx="6241816" cy="1703538"/>
          </a:xfrm>
        </p:spPr>
        <p:txBody>
          <a:bodyPr>
            <a:noAutofit/>
          </a:bodyPr>
          <a:lstStyle/>
          <a:p>
            <a:r>
              <a:rPr lang="es-GT" sz="1800" dirty="0" smtClean="0"/>
              <a:t>En </a:t>
            </a:r>
            <a:r>
              <a:rPr lang="es-GT" sz="1800" dirty="0"/>
              <a:t>el caso del </a:t>
            </a:r>
            <a:r>
              <a:rPr lang="es-GT" sz="1800" i="1" dirty="0"/>
              <a:t>hardware</a:t>
            </a:r>
            <a:r>
              <a:rPr lang="es-GT" sz="1800" dirty="0"/>
              <a:t>, también podemos tomar un par de medidas para evitar problemas. Si tienes una PC de escritorio </a:t>
            </a:r>
            <a:r>
              <a:rPr lang="es-GT" sz="1800" b="1" dirty="0"/>
              <a:t>mantener limpio el </a:t>
            </a:r>
            <a:r>
              <a:rPr lang="es-GT" sz="1800" b="1" i="1" dirty="0"/>
              <a:t>case</a:t>
            </a:r>
            <a:r>
              <a:rPr lang="es-GT" sz="1800" dirty="0"/>
              <a:t> por dentro y por fuera para evitar que se bloquee la ventilación puede </a:t>
            </a:r>
            <a:r>
              <a:rPr lang="es-GT" sz="1800" b="1" dirty="0"/>
              <a:t>prevenir un fallo grave en tu procesador por sobrecalentamiento</a:t>
            </a:r>
            <a:endParaRPr lang="es-GT" sz="1800"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8626" r="28626"/>
          <a:stretch>
            <a:fillRect/>
          </a:stretch>
        </p:blipFill>
        <p:spPr>
          <a:xfrm>
            <a:off x="7537215" y="1041400"/>
            <a:ext cx="3620963" cy="4775200"/>
          </a:xfrm>
        </p:spPr>
      </p:pic>
      <p:sp>
        <p:nvSpPr>
          <p:cNvPr id="4" name="Marcador de texto 3"/>
          <p:cNvSpPr>
            <a:spLocks noGrp="1"/>
          </p:cNvSpPr>
          <p:nvPr>
            <p:ph type="body" sz="half" idx="2"/>
          </p:nvPr>
        </p:nvSpPr>
        <p:spPr/>
        <p:txBody>
          <a:bodyPr/>
          <a:lstStyle/>
          <a:p>
            <a:r>
              <a:rPr lang="es-GT" dirty="0"/>
              <a:t>Tener un soplador o una lata de aire comprimido puede ayudar mucho. Si eres más diestro, y notas que la temperatura de tu CPU está muy alta, puedes revisar la pasta térmica del procesador, reemplazarla no es difícil y se consigue en casi cualquier tienda de computación. Si te animas, nuestros compañeros de </a:t>
            </a:r>
            <a:r>
              <a:rPr lang="es-GT" dirty="0" err="1"/>
              <a:t>Gizmología</a:t>
            </a:r>
            <a:r>
              <a:rPr lang="es-GT" dirty="0"/>
              <a:t> explicaron paso a paso </a:t>
            </a:r>
            <a:r>
              <a:rPr lang="es-GT" b="1" dirty="0">
                <a:hlinkClick r:id="rId3" tooltip="Abre en una nueva ventana"/>
              </a:rPr>
              <a:t>como aplicar pasta térmica</a:t>
            </a:r>
            <a:r>
              <a:rPr lang="es-GT" dirty="0"/>
              <a:t>.</a:t>
            </a:r>
            <a:endParaRPr lang="es-GT" dirty="0"/>
          </a:p>
        </p:txBody>
      </p:sp>
    </p:spTree>
    <p:extLst>
      <p:ext uri="{BB962C8B-B14F-4D97-AF65-F5344CB8AC3E}">
        <p14:creationId xmlns:p14="http://schemas.microsoft.com/office/powerpoint/2010/main" val="1322390231"/>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TotalTime>
  <Words>95</Words>
  <Application>Microsoft Office PowerPoint</Application>
  <PresentationFormat>Panorámica</PresentationFormat>
  <Paragraphs>8</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Garamond</vt:lpstr>
      <vt:lpstr>Orgánico</vt:lpstr>
      <vt:lpstr>Caren Cifuentes </vt:lpstr>
      <vt:lpstr>Mantenimiento preventivo  </vt:lpstr>
      <vt:lpstr>Desfragmentar los discos duros Realizar respaldos de los datos almacenados. Instalar las actualizaciones de seguridad de nuestro sistema operativo. Mantener nuestras aplicaciones actualizadas. No instalar software inestable o de dudosa procedencia. Navegar la web de manera responsable. Limpiar nuestros datos de navegación cada cierto tiempo. Instalar alguna herramienta antimalware y hacer un scan periódicamente. Administrar los programas que inician con el sistema y remover los que sean innecesarios. Monitorear el consumo de recursos de las aplicaciones para saber cuando es necesario un upgrade de nuestro hardware. Vaciar la papelera de reciclaje, por más tonto que parezca. </vt:lpstr>
      <vt:lpstr>En el caso del hardware, también podemos tomar un par de medidas para evitar problemas. Si tienes una PC de escritorio mantener limpio el case por dentro y por fuera para evitar que se bloquee la ventilación puede prevenir un fallo grave en tu procesador por sobrecalentamiento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Caren Cifuentes</dc:title>
  <dc:creator>estudiante de Liceo Compu-market</dc:creator>
  <cp:lastModifiedBy>estudiante de Liceo Compu-market</cp:lastModifiedBy>
  <cp:revision>3</cp:revision>
  <dcterms:created xsi:type="dcterms:W3CDTF">2017-04-19T20:47:47Z</dcterms:created>
  <dcterms:modified xsi:type="dcterms:W3CDTF">2017-04-19T21:18:06Z</dcterms:modified>
</cp:coreProperties>
</file>