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BA8C-1CE6-929C-3F7F-ADAB1FFF9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70FDE-2F52-890E-26C7-ED2E97FD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1BEAE-EF56-A1FD-2FDA-C861D61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CD639-D987-D774-5EDA-6303F13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13826-5710-082C-5FEF-A90325C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43F22-766E-C039-6613-23AA8948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5B3D4-7054-78C0-03C7-9B37DE25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04EC2-18C7-75B3-209E-FC9685C7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0F6F3-0166-B06E-E703-A8B56272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7781E-6866-8D64-172F-E5555269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3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33E43-1FFB-F83F-C904-2F7FDC4D8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A8247-1E67-0A7B-7B9A-62D12611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FF49-8FF1-B6C5-CDBC-31EF8D5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33199-2265-86B8-2621-EA30E6AC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8829-145B-CDCF-FB64-5A7F4C2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085C-5A17-A79C-C600-E5973D2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FC0F9-1BFA-84DD-0C53-591E31C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831AA-3315-DB08-31C0-7A509A3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56542-01C1-FF2D-0787-7F1FF411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0EEA5-499E-4429-076E-BAF76B0E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B73C1-21D2-DD51-584A-D24DDB0E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DDDE-8461-0073-6348-4255EB2E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101A8-E5AA-A537-5AD8-2974B54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B0570-37CE-A9FB-0223-76B09B8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0F704-A603-4E42-68E3-CEA4B62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CCA7-A48F-EC28-6EC2-69365C4F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5CB8D-9D87-3BAA-CA33-ECA27B92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D7AF9-A1A1-9DDC-16F1-5B82038A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60ECD-311C-0147-9149-FCD57A85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546CD-79AA-03E5-16BF-099E30E9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CEB04-3804-825B-15A4-637D18B7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4DD74-FB21-B53E-9AF8-A5921AB1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F3684-26CA-A0F5-FC8B-0EDA0F0B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94DF3-D961-4F6E-0E31-C5BC01E6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580DF-3EA9-E074-14EA-F8278B4D4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BC096E-D63C-E51B-5D1D-BC4C68C3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1DD03-7B61-C0F6-BE61-9776BE1C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EA29C-9B6F-40C9-BC7B-86AA1BC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9EF0D-2E9D-6F9D-30F5-C8F3D5A8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6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FB354-8E2A-FB5B-6C57-51272D94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F8309-B85D-AFB3-93EA-132E849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299EB-2453-4395-2CF4-5B109A76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1C51B-9106-8335-6AB3-492C9D2F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B0909-6946-92A3-8E32-6B68129A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80F07-A7EA-281A-1672-EB96B139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DEEE7-73D2-FDCE-1B28-3557875F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2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D431-6FA5-284C-8945-A062FE84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4E426-79CF-427D-243A-C30946B1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D0B28-7CFE-5097-2CB4-5C7AE395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42162-615B-5D27-AB93-180338FB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33A58-1D85-49CA-0AF2-2CC45AE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75F23-5B63-17E1-D22A-420309CB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52DD-E858-45C9-16E6-EA298EC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B603D4-E48F-0BDA-09F1-DBFCB9751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766A2-AC9E-B444-913D-B8F78CE8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F3F43-0406-E75C-9FAA-FC408EA0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3A65A-5D81-F973-ED97-FFD501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C121-CA5F-E590-E7A8-CE7CAA4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1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15E3E5-A86C-2994-EDDD-5CC38224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340F9-4B7E-EC3B-976F-7C428042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AE244-A449-3BE3-3B3F-30E01FC30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516C-FCC6-4ECB-AEBE-81EE817EEB6B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9A655-F54C-8283-DC50-9C017BA5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8780C-588B-2EF4-5DA2-08121CF7A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DB80-2683-4567-B452-44B0AE4B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2534723" y="2859613"/>
            <a:ext cx="71225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完成代码生成任务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（失败）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3D168-3060-FD97-F5A1-4684DC594402}"/>
              </a:ext>
            </a:extLst>
          </p:cNvPr>
          <p:cNvSpPr txBox="1"/>
          <p:nvPr/>
        </p:nvSpPr>
        <p:spPr>
          <a:xfrm>
            <a:off x="8947619" y="5105911"/>
            <a:ext cx="264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刘文睿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liuwenrui@pku.edu.cn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1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识别算法选择及概述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CB9787-9439-8C10-0A3B-1EA8E406E9F5}"/>
              </a:ext>
            </a:extLst>
          </p:cNvPr>
          <p:cNvSpPr txBox="1"/>
          <p:nvPr/>
        </p:nvSpPr>
        <p:spPr>
          <a:xfrm>
            <a:off x="754842" y="1398097"/>
            <a:ext cx="6997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代码生成需要根据自然语言的描述生成代码，由于本地只有一张</a:t>
            </a:r>
            <a:r>
              <a:rPr lang="en-US" altLang="zh-CN" dirty="0"/>
              <a:t>GPU</a:t>
            </a:r>
            <a:r>
              <a:rPr lang="zh-CN" altLang="en-US" dirty="0"/>
              <a:t>，因此难以使用预训练大模型</a:t>
            </a:r>
            <a:r>
              <a:rPr lang="en-US" altLang="zh-CN" dirty="0"/>
              <a:t>+</a:t>
            </a:r>
            <a:r>
              <a:rPr lang="zh-CN" altLang="en-US" dirty="0"/>
              <a:t>本地</a:t>
            </a:r>
            <a:r>
              <a:rPr lang="en-US" altLang="zh-CN" dirty="0" err="1"/>
              <a:t>sft</a:t>
            </a:r>
            <a:r>
              <a:rPr lang="zh-CN" altLang="en-US" dirty="0"/>
              <a:t>的方式，只能选择小模型训练，参考之前论文使用</a:t>
            </a:r>
            <a:r>
              <a:rPr lang="en-US" altLang="zh-CN" dirty="0" err="1"/>
              <a:t>RNN</a:t>
            </a:r>
            <a:r>
              <a:rPr lang="zh-CN" altLang="en-US" dirty="0"/>
              <a:t>进行代码生成训练，在这个项目里我选择了标准的</a:t>
            </a:r>
            <a:r>
              <a:rPr lang="en-US" altLang="zh-CN" dirty="0"/>
              <a:t>Transformer</a:t>
            </a:r>
            <a:r>
              <a:rPr lang="zh-CN" altLang="en-US" dirty="0"/>
              <a:t>进行代码生成任务。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BD4DA-7B73-B6B7-2EC0-285A89E7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85" y="1398097"/>
            <a:ext cx="3362073" cy="42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网络结构与超参数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59A91-1A38-18A7-0394-B540BE120E19}"/>
              </a:ext>
            </a:extLst>
          </p:cNvPr>
          <p:cNvSpPr txBox="1"/>
          <p:nvPr/>
        </p:nvSpPr>
        <p:spPr>
          <a:xfrm>
            <a:off x="754842" y="1398097"/>
            <a:ext cx="6130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本项目使用的网络结构如下：</a:t>
            </a:r>
            <a:endParaRPr lang="en-US" altLang="zh-CN" dirty="0"/>
          </a:p>
          <a:p>
            <a:r>
              <a:rPr lang="zh-CN" altLang="en-US" dirty="0"/>
              <a:t>词表使用</a:t>
            </a:r>
            <a:r>
              <a:rPr lang="en-US" altLang="zh-CN" dirty="0"/>
              <a:t>Bert</a:t>
            </a:r>
            <a:r>
              <a:rPr lang="zh-CN" altLang="en-US" dirty="0"/>
              <a:t>的基础词表，大小为</a:t>
            </a:r>
            <a:r>
              <a:rPr lang="en-US" altLang="zh-CN" dirty="0"/>
              <a:t>30522</a:t>
            </a:r>
            <a:r>
              <a:rPr lang="zh-CN" altLang="en-US" dirty="0"/>
              <a:t>，添加特殊标识符后词表大小为</a:t>
            </a:r>
            <a:r>
              <a:rPr lang="en-US" altLang="zh-CN" dirty="0"/>
              <a:t>30526</a:t>
            </a:r>
          </a:p>
          <a:p>
            <a:r>
              <a:rPr lang="en-US" altLang="zh-CN" dirty="0"/>
              <a:t>Transformer</a:t>
            </a:r>
            <a:r>
              <a:rPr lang="zh-CN" altLang="en-US" dirty="0"/>
              <a:t>中的模型大小为</a:t>
            </a:r>
            <a:r>
              <a:rPr lang="en-US" altLang="zh-CN" dirty="0"/>
              <a:t>512</a:t>
            </a:r>
            <a:r>
              <a:rPr lang="zh-CN" altLang="en-US" dirty="0"/>
              <a:t>，全连接层使用</a:t>
            </a:r>
            <a:r>
              <a:rPr lang="en-US" altLang="zh-CN" dirty="0"/>
              <a:t>2048</a:t>
            </a:r>
            <a:r>
              <a:rPr lang="zh-CN" altLang="en-US" dirty="0"/>
              <a:t>的隐藏层，使用标准</a:t>
            </a:r>
            <a:r>
              <a:rPr lang="en-US" altLang="zh-CN" dirty="0"/>
              <a:t>Transformer</a:t>
            </a:r>
            <a:r>
              <a:rPr lang="zh-CN" altLang="en-US" dirty="0"/>
              <a:t>结构，但</a:t>
            </a:r>
            <a:r>
              <a:rPr lang="en-US" altLang="zh-CN" dirty="0"/>
              <a:t>Encoder</a:t>
            </a:r>
            <a:r>
              <a:rPr lang="zh-CN" altLang="en-US" dirty="0"/>
              <a:t>与</a:t>
            </a:r>
            <a:r>
              <a:rPr lang="en-US" altLang="zh-CN" dirty="0"/>
              <a:t>Decoder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层。</a:t>
            </a:r>
            <a:r>
              <a:rPr lang="en-US" altLang="zh-CN" dirty="0"/>
              <a:t>Dropout</a:t>
            </a:r>
            <a:r>
              <a:rPr lang="zh-CN" altLang="en-US" dirty="0"/>
              <a:t>率为</a:t>
            </a:r>
            <a:r>
              <a:rPr lang="en-US" altLang="zh-CN" dirty="0"/>
              <a:t>0.1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头注意力，模型参数量为</a:t>
            </a:r>
            <a:r>
              <a:rPr lang="en-US" altLang="zh-CN" dirty="0" err="1"/>
              <a:t>92M</a:t>
            </a:r>
            <a:endParaRPr lang="en-US" altLang="zh-CN" dirty="0"/>
          </a:p>
          <a:p>
            <a:r>
              <a:rPr lang="zh-CN" altLang="en-US" dirty="0"/>
              <a:t>训练时学习率为</a:t>
            </a:r>
            <a:r>
              <a:rPr lang="en-US" altLang="zh-CN" dirty="0" err="1"/>
              <a:t>1e</a:t>
            </a:r>
            <a:r>
              <a:rPr lang="en-US" altLang="zh-CN" dirty="0"/>
              <a:t>-4</a:t>
            </a:r>
            <a:r>
              <a:rPr lang="zh-CN" altLang="en-US" dirty="0"/>
              <a:t>，使用</a:t>
            </a:r>
            <a:r>
              <a:rPr lang="en-US" altLang="zh-CN" dirty="0"/>
              <a:t>Adam</a:t>
            </a:r>
            <a:r>
              <a:rPr lang="zh-CN" altLang="en-US" dirty="0"/>
              <a:t>优化器，</a:t>
            </a:r>
            <a:r>
              <a:rPr lang="en-US" altLang="zh-CN" dirty="0" err="1"/>
              <a:t>weight_decay</a:t>
            </a:r>
            <a:r>
              <a:rPr lang="zh-CN" altLang="en-US" dirty="0"/>
              <a:t>为</a:t>
            </a:r>
            <a:r>
              <a:rPr lang="en-US" altLang="zh-CN" dirty="0" err="1"/>
              <a:t>1e</a:t>
            </a:r>
            <a:r>
              <a:rPr lang="en-US" altLang="zh-CN" dirty="0"/>
              <a:t>-5</a:t>
            </a:r>
            <a:r>
              <a:rPr lang="zh-CN" altLang="en-US" dirty="0"/>
              <a:t>，使用交叉熵作为损失函数。</a:t>
            </a:r>
            <a:r>
              <a:rPr lang="en-US" altLang="zh-CN" dirty="0"/>
              <a:t>Batch</a:t>
            </a:r>
            <a:r>
              <a:rPr lang="zh-CN" altLang="en-US" dirty="0"/>
              <a:t>大小为</a:t>
            </a:r>
            <a:r>
              <a:rPr lang="en-US" altLang="zh-CN" dirty="0"/>
              <a:t>32</a:t>
            </a:r>
            <a:r>
              <a:rPr lang="zh-CN" altLang="en-US" dirty="0"/>
              <a:t>，训练集训练</a:t>
            </a:r>
            <a:r>
              <a:rPr lang="en-US" altLang="zh-CN" dirty="0"/>
              <a:t>4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生成时，使用</a:t>
            </a:r>
            <a:r>
              <a:rPr lang="en-US" altLang="zh-CN" dirty="0"/>
              <a:t>temperature</a:t>
            </a:r>
            <a:r>
              <a:rPr lang="zh-CN" altLang="en-US" dirty="0"/>
              <a:t>为</a:t>
            </a:r>
            <a:r>
              <a:rPr lang="en-US" altLang="zh-CN" dirty="0"/>
              <a:t>0.9</a:t>
            </a:r>
            <a:r>
              <a:rPr lang="zh-CN" altLang="en-US" dirty="0"/>
              <a:t>，概率选取下一个词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C7D558-4850-BCF5-2FA0-9C82E1B4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13" y="1398097"/>
            <a:ext cx="2204233" cy="41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59A91-1A38-18A7-0394-B540BE120E19}"/>
              </a:ext>
            </a:extLst>
          </p:cNvPr>
          <p:cNvSpPr txBox="1"/>
          <p:nvPr/>
        </p:nvSpPr>
        <p:spPr>
          <a:xfrm>
            <a:off x="754841" y="1398097"/>
            <a:ext cx="104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</a:t>
            </a:r>
            <a:r>
              <a:rPr lang="en-US" altLang="zh-CN" dirty="0"/>
              <a:t>4</a:t>
            </a:r>
            <a:r>
              <a:rPr lang="zh-CN" altLang="en-US" dirty="0"/>
              <a:t>轮，</a:t>
            </a:r>
            <a:r>
              <a:rPr lang="en-US" altLang="zh-CN" dirty="0"/>
              <a:t>Loss</a:t>
            </a:r>
            <a:r>
              <a:rPr lang="zh-CN" altLang="en-US" dirty="0"/>
              <a:t>变化如图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C45918-F9C4-60D8-D66E-95D71296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97" y="1998975"/>
            <a:ext cx="7270205" cy="43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59A91-1A38-18A7-0394-B540BE120E19}"/>
              </a:ext>
            </a:extLst>
          </p:cNvPr>
          <p:cNvSpPr txBox="1"/>
          <p:nvPr/>
        </p:nvSpPr>
        <p:spPr>
          <a:xfrm>
            <a:off x="754841" y="1398097"/>
            <a:ext cx="104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训练出来的模型似乎不太好用，</a:t>
            </a:r>
            <a:r>
              <a:rPr lang="en-US" altLang="zh-CN" dirty="0" err="1"/>
              <a:t>92M</a:t>
            </a:r>
            <a:r>
              <a:rPr lang="zh-CN" altLang="en-US" dirty="0"/>
              <a:t>的参数量可能太小了，生成结果不太能看，失败样例如：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A86B8-F250-4FEF-E63D-AD25E4EF6E40}"/>
              </a:ext>
            </a:extLst>
          </p:cNvPr>
          <p:cNvSpPr txBox="1"/>
          <p:nvPr/>
        </p:nvSpPr>
        <p:spPr>
          <a:xfrm>
            <a:off x="840758" y="2320582"/>
            <a:ext cx="9481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自然语言：</a:t>
            </a:r>
            <a:r>
              <a:rPr lang="en-US" altLang="zh-CN" dirty="0"/>
              <a:t>get groups which </a:t>
            </a:r>
            <a:r>
              <a:rPr lang="en-US" altLang="zh-CN" dirty="0" err="1"/>
              <a:t>i</a:t>
            </a:r>
            <a:r>
              <a:rPr lang="en-US" altLang="zh-CN" dirty="0"/>
              <a:t> was mentioned </a:t>
            </a:r>
            <a:r>
              <a:rPr lang="en-US" altLang="zh-CN" dirty="0" err="1"/>
              <a:t>concode_field_sep</a:t>
            </a:r>
            <a:r>
              <a:rPr lang="en-US" altLang="zh-CN" dirty="0"/>
              <a:t> list &lt; string &gt; </a:t>
            </a:r>
            <a:r>
              <a:rPr lang="en-US" altLang="zh-CN" dirty="0" err="1"/>
              <a:t>toatuserlist</a:t>
            </a:r>
            <a:r>
              <a:rPr lang="en-US" altLang="zh-CN" dirty="0"/>
              <a:t> set &lt; string &gt; </a:t>
            </a:r>
            <a:r>
              <a:rPr lang="en-US" altLang="zh-CN" dirty="0" err="1"/>
              <a:t>atmegrouplist</a:t>
            </a:r>
            <a:r>
              <a:rPr lang="en-US" altLang="zh-CN" dirty="0"/>
              <a:t> </a:t>
            </a:r>
            <a:r>
              <a:rPr lang="en-US" altLang="zh-CN" dirty="0" err="1"/>
              <a:t>easeatmessagehelper</a:t>
            </a:r>
            <a:r>
              <a:rPr lang="en-US" altLang="zh-CN" dirty="0"/>
              <a:t> instance </a:t>
            </a:r>
            <a:r>
              <a:rPr lang="en-US" altLang="zh-CN" dirty="0" err="1"/>
              <a:t>concode_field_sep</a:t>
            </a: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isatmemsg</a:t>
            </a:r>
            <a:r>
              <a:rPr lang="en-US" altLang="zh-CN" dirty="0"/>
              <a:t> void </a:t>
            </a:r>
            <a:r>
              <a:rPr lang="en-US" altLang="zh-CN" dirty="0" err="1"/>
              <a:t>cleantoatuserlist</a:t>
            </a:r>
            <a:r>
              <a:rPr lang="en-US" altLang="zh-CN" dirty="0"/>
              <a:t> </a:t>
            </a:r>
            <a:r>
              <a:rPr lang="en-US" altLang="zh-CN" dirty="0" err="1"/>
              <a:t>concode</a:t>
            </a:r>
            <a:r>
              <a:rPr lang="en-US" altLang="zh-CN" dirty="0"/>
              <a:t> _ </a:t>
            </a:r>
            <a:r>
              <a:rPr lang="en-US" altLang="zh-CN" dirty="0" err="1"/>
              <a:t>elem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生成结果：</a:t>
            </a:r>
            <a:r>
              <a:rPr lang="en-US" altLang="zh-CN" dirty="0"/>
              <a:t>##fusa integer while ; lo byte </a:t>
            </a:r>
            <a:r>
              <a:rPr lang="en-US" altLang="zh-CN" dirty="0" err="1"/>
              <a:t>porc</a:t>
            </a:r>
            <a:r>
              <a:rPr lang="en-US" altLang="zh-CN" dirty="0"/>
              <a:t> </a:t>
            </a:r>
            <a:r>
              <a:rPr lang="en-US" altLang="zh-CN" dirty="0" err="1"/>
              <a:t>sundays</a:t>
            </a:r>
            <a:r>
              <a:rPr lang="en-US" altLang="zh-CN" dirty="0"/>
              <a:t> </a:t>
            </a:r>
            <a:r>
              <a:rPr lang="en-US" altLang="zh-CN" dirty="0" err="1"/>
              <a:t>ct</a:t>
            </a:r>
            <a:r>
              <a:rPr lang="en-US" altLang="zh-CN" dirty="0"/>
              <a:t> void string void optional boo void int void int date int </a:t>
            </a:r>
            <a:r>
              <a:rPr lang="en-US" altLang="zh-CN" dirty="0" err="1"/>
              <a:t>stringtar</a:t>
            </a:r>
            <a:r>
              <a:rPr lang="en-US" altLang="zh-CN" dirty="0"/>
              <a:t> </a:t>
            </a:r>
            <a:r>
              <a:rPr lang="en-US" altLang="zh-CN" dirty="0" err="1"/>
              <a:t>intex</a:t>
            </a:r>
            <a:r>
              <a:rPr lang="en-US" altLang="zh-CN" dirty="0"/>
              <a:t> string name channel app void syllable ac components void delegation xml bucket void parameter. look hash buffer con int _ list int data re cv int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acceptance list int </a:t>
            </a:r>
            <a:r>
              <a:rPr lang="en-US" altLang="zh-CN" dirty="0" err="1"/>
              <a:t>int</a:t>
            </a:r>
            <a:r>
              <a:rPr lang="en-US" altLang="zh-CN" dirty="0"/>
              <a:t> void </a:t>
            </a:r>
            <a:r>
              <a:rPr lang="en-US" altLang="zh-CN" dirty="0" err="1"/>
              <a:t>void</a:t>
            </a:r>
            <a:r>
              <a:rPr lang="en-US" altLang="zh-CN" dirty="0"/>
              <a:t> g void list trace de int </a:t>
            </a:r>
            <a:r>
              <a:rPr lang="en-US" altLang="zh-CN" dirty="0" err="1"/>
              <a:t>int</a:t>
            </a:r>
            <a:r>
              <a:rPr lang="en-US" altLang="zh-CN" dirty="0"/>
              <a:t> g int rec int java string double void byte string void</a:t>
            </a:r>
          </a:p>
          <a:p>
            <a:endParaRPr lang="en-US" altLang="zh-CN" dirty="0"/>
          </a:p>
          <a:p>
            <a:r>
              <a:rPr lang="zh-CN" altLang="en-US" dirty="0"/>
              <a:t>目标代码：</a:t>
            </a:r>
            <a:r>
              <a:rPr lang="en-US" altLang="zh-CN" dirty="0"/>
              <a:t>set &lt; string &gt; function ( ) { return </a:t>
            </a:r>
            <a:r>
              <a:rPr lang="en-US" altLang="zh-CN" dirty="0" err="1"/>
              <a:t>atmegrouplist</a:t>
            </a:r>
            <a:r>
              <a:rPr lang="en-US" altLang="zh-CN" dirty="0"/>
              <a:t> 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4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其他尝试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59A91-1A38-18A7-0394-B540BE120E19}"/>
              </a:ext>
            </a:extLst>
          </p:cNvPr>
          <p:cNvSpPr txBox="1"/>
          <p:nvPr/>
        </p:nvSpPr>
        <p:spPr>
          <a:xfrm>
            <a:off x="754841" y="1398097"/>
            <a:ext cx="10481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尝试使用</a:t>
            </a:r>
            <a:r>
              <a:rPr lang="en-US" altLang="zh-CN" dirty="0"/>
              <a:t>argmax</a:t>
            </a:r>
            <a:r>
              <a:rPr lang="zh-CN" altLang="en-US" dirty="0"/>
              <a:t>、</a:t>
            </a:r>
            <a:r>
              <a:rPr lang="en-US" altLang="zh-CN" dirty="0" err="1"/>
              <a:t>top3</a:t>
            </a:r>
            <a:r>
              <a:rPr lang="zh-CN" altLang="en-US" dirty="0"/>
              <a:t>随机或不同</a:t>
            </a:r>
            <a:r>
              <a:rPr lang="en-US" altLang="zh-CN" dirty="0"/>
              <a:t>temperature</a:t>
            </a:r>
            <a:r>
              <a:rPr lang="zh-CN" altLang="en-US" dirty="0"/>
              <a:t>值的温度采样，当使用</a:t>
            </a:r>
            <a:r>
              <a:rPr lang="en-US" altLang="zh-CN" dirty="0"/>
              <a:t>argmax</a:t>
            </a:r>
            <a:r>
              <a:rPr lang="zh-CN" altLang="en-US" dirty="0"/>
              <a:t>或温度值较小时，生成结果为重复的词，例如：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自然语言：</a:t>
            </a:r>
            <a:r>
              <a:rPr lang="en-US" altLang="zh-CN" dirty="0"/>
              <a:t>checks if authentication is enabled. </a:t>
            </a:r>
            <a:r>
              <a:rPr lang="en-US" altLang="zh-CN" dirty="0" err="1"/>
              <a:t>concode_field_sep</a:t>
            </a:r>
            <a:r>
              <a:rPr lang="en-US" altLang="zh-CN" dirty="0"/>
              <a:t> placeholder </a:t>
            </a:r>
            <a:r>
              <a:rPr lang="en-US" altLang="zh-CN" dirty="0" err="1"/>
              <a:t>placeholder</a:t>
            </a:r>
            <a:r>
              <a:rPr lang="en-US" altLang="zh-CN" dirty="0"/>
              <a:t> </a:t>
            </a:r>
            <a:r>
              <a:rPr lang="en-US" altLang="zh-CN" dirty="0" err="1"/>
              <a:t>concode_field_sep</a:t>
            </a: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issecurityenabled</a:t>
            </a: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isauthorizationenabled</a:t>
            </a:r>
            <a:endParaRPr lang="en-US" altLang="zh-CN" dirty="0"/>
          </a:p>
          <a:p>
            <a:r>
              <a:rPr lang="zh-CN" altLang="en-US" dirty="0"/>
              <a:t>生成结果：</a:t>
            </a:r>
            <a:r>
              <a:rPr lang="en-US" altLang="zh-CN" dirty="0"/>
              <a:t>_ void a j void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builder void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td void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void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增加温度系数，能够获得一些没有语义的结果，例如：</a:t>
            </a:r>
            <a:endParaRPr lang="en-US" altLang="zh-CN" dirty="0"/>
          </a:p>
          <a:p>
            <a:r>
              <a:rPr lang="zh-CN" altLang="en-US" dirty="0"/>
              <a:t>自然语言：</a:t>
            </a:r>
            <a:r>
              <a:rPr lang="en-US" altLang="zh-CN" dirty="0"/>
              <a:t>add a short field to the stream. \ param value the short value to be added. </a:t>
            </a:r>
            <a:r>
              <a:rPr lang="en-US" altLang="zh-CN" dirty="0" err="1"/>
              <a:t>concode_field_sep</a:t>
            </a: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israw</a:t>
            </a:r>
            <a:r>
              <a:rPr lang="en-US" altLang="zh-CN" dirty="0"/>
              <a:t> byte [ ] </a:t>
            </a:r>
            <a:r>
              <a:rPr lang="en-US" altLang="zh-CN" dirty="0" err="1"/>
              <a:t>intbuf</a:t>
            </a:r>
            <a:r>
              <a:rPr lang="en-US" altLang="zh-CN" dirty="0"/>
              <a:t> int max _ int _ bytes </a:t>
            </a:r>
            <a:r>
              <a:rPr lang="en-US" altLang="zh-CN" dirty="0" err="1"/>
              <a:t>packformatinputstream</a:t>
            </a:r>
            <a:r>
              <a:rPr lang="en-US" altLang="zh-CN" dirty="0"/>
              <a:t> format </a:t>
            </a:r>
            <a:r>
              <a:rPr lang="en-US" altLang="zh-CN" dirty="0" err="1"/>
              <a:t>bytearrayoutput</a:t>
            </a:r>
            <a:endParaRPr lang="en-US" altLang="zh-CN" dirty="0"/>
          </a:p>
          <a:p>
            <a:r>
              <a:rPr lang="zh-CN" altLang="en-US" dirty="0"/>
              <a:t>生成结果：</a:t>
            </a:r>
            <a:r>
              <a:rPr lang="en-US" altLang="zh-CN" dirty="0"/>
              <a:t>m t e _ boo e j a t l cu la void list t </a:t>
            </a:r>
            <a:r>
              <a:rPr lang="en-US" altLang="zh-CN" dirty="0" err="1"/>
              <a:t>apara</a:t>
            </a:r>
            <a:r>
              <a:rPr lang="en-US" altLang="zh-CN" dirty="0"/>
              <a:t> list </a:t>
            </a:r>
            <a:r>
              <a:rPr lang="en-US" altLang="zh-CN" dirty="0" err="1"/>
              <a:t>list</a:t>
            </a:r>
            <a:r>
              <a:rPr lang="en-US" altLang="zh-CN" dirty="0"/>
              <a:t> map b it v void t array s void class void n byte t </a:t>
            </a:r>
            <a:r>
              <a:rPr lang="en-US" altLang="zh-CN" dirty="0" err="1"/>
              <a:t>t</a:t>
            </a:r>
            <a:r>
              <a:rPr lang="en-US" altLang="zh-CN" dirty="0"/>
              <a:t> boo void it collector boo l boo void t a render boo void </a:t>
            </a:r>
            <a:r>
              <a:rPr lang="en-US" altLang="zh-CN" dirty="0" err="1"/>
              <a:t>void</a:t>
            </a:r>
            <a:r>
              <a:rPr lang="en-US" altLang="zh-CN" dirty="0"/>
              <a:t> a l a </a:t>
            </a:r>
            <a:r>
              <a:rPr lang="en-US" altLang="zh-CN" dirty="0" err="1"/>
              <a:t>a</a:t>
            </a:r>
            <a:r>
              <a:rPr lang="en-US" altLang="zh-CN" dirty="0"/>
              <a:t> data a t </a:t>
            </a:r>
            <a:r>
              <a:rPr lang="en-US" altLang="zh-CN" dirty="0" err="1"/>
              <a:t>t</a:t>
            </a:r>
            <a:r>
              <a:rPr lang="en-US" altLang="zh-CN" dirty="0"/>
              <a:t> void children t void t void a </a:t>
            </a:r>
            <a:r>
              <a:rPr lang="en-US" altLang="zh-CN" dirty="0" err="1"/>
              <a:t>a</a:t>
            </a:r>
            <a:r>
              <a:rPr lang="en-US" altLang="zh-CN" dirty="0"/>
              <a:t> int prediction void boo void j map </a:t>
            </a:r>
            <a:r>
              <a:rPr lang="en-US" altLang="zh-CN" dirty="0" err="1"/>
              <a:t>ce</a:t>
            </a:r>
            <a:r>
              <a:rPr lang="en-US" altLang="zh-CN" dirty="0"/>
              <a:t> void deco class void t boo a </a:t>
            </a:r>
            <a:r>
              <a:rPr lang="en-US" altLang="zh-CN" dirty="0" err="1"/>
              <a:t>a</a:t>
            </a:r>
            <a:r>
              <a:rPr lang="en-US" altLang="zh-CN" dirty="0"/>
              <a:t> list </a:t>
            </a:r>
            <a:r>
              <a:rPr lang="en-US" altLang="zh-CN" dirty="0" err="1"/>
              <a:t>tcl3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2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874C24-803F-4509-57F2-8AF6A0AEA63D}"/>
              </a:ext>
            </a:extLst>
          </p:cNvPr>
          <p:cNvSpPr txBox="1"/>
          <p:nvPr/>
        </p:nvSpPr>
        <p:spPr>
          <a:xfrm flipH="1">
            <a:off x="540405" y="496902"/>
            <a:ext cx="65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59A91-1A38-18A7-0394-B540BE120E19}"/>
              </a:ext>
            </a:extLst>
          </p:cNvPr>
          <p:cNvSpPr txBox="1"/>
          <p:nvPr/>
        </p:nvSpPr>
        <p:spPr>
          <a:xfrm>
            <a:off x="754841" y="1398097"/>
            <a:ext cx="104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小模型代码生成似乎还是有点太难了（捂脸）</a:t>
            </a:r>
          </a:p>
        </p:txBody>
      </p:sp>
    </p:spTree>
    <p:extLst>
      <p:ext uri="{BB962C8B-B14F-4D97-AF65-F5344CB8AC3E}">
        <p14:creationId xmlns:p14="http://schemas.microsoft.com/office/powerpoint/2010/main" val="414915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622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文睿 刘</dc:creator>
  <cp:lastModifiedBy>文睿 刘</cp:lastModifiedBy>
  <cp:revision>8</cp:revision>
  <dcterms:created xsi:type="dcterms:W3CDTF">2024-04-15T11:08:57Z</dcterms:created>
  <dcterms:modified xsi:type="dcterms:W3CDTF">2024-05-23T03:43:42Z</dcterms:modified>
</cp:coreProperties>
</file>