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086C-EC6B-4F18-A92C-617ED6F5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29D49-9D26-4D32-9A1A-443683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3C7D-D941-473D-A75E-409D977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29BF-2247-4E80-93A1-5233EF9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786D-EEB8-43E7-971E-879AAFE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857D-DDB0-4530-A2BE-1DDA603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7C1A3-DFC1-4FC0-862F-CB53C7E0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FA87-518B-4B03-897F-6B9FD5E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0BEB-F10E-49EF-9C4D-9AE4118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225C-9491-47AA-A1FC-C4EC079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121C-2DF2-44A2-A07A-254452F4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D982F-AFFC-42A5-8ED9-927898C9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C95A-5FE0-4AB4-B567-091667F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FF34-8741-4D5B-8AE9-CDD9EAF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10C4B-9D9D-43E9-A706-580CD3C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7D01-9765-4D59-AA79-4B79145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DBDE-BF44-4B23-8850-F3BA3C9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E6AE-BEE3-408E-BFF9-3967875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43EA-B67B-4AAC-B248-C71EFA6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E379-F1A9-49F8-988C-D1C5FBE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B162-D549-4375-8783-954ADEC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C88A-2D8D-4491-955D-5F05B4CD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C3203-9E79-4A09-8115-2228BB3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BE9F-2217-4A9F-ADBF-8E8FBF6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78C6-26B4-4D6E-A959-854C52D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24CA-EB3C-49A5-A2AC-3DA65A7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8360-0749-4D93-B1D6-496F2F0F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AE952-C51C-438E-83C5-6DC7CD5C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ABBC-2449-482E-98B4-C783584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43CF0-21BE-45B1-9915-42FB315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9462-2164-4756-8870-68E30E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7C9B-C5E6-4972-AEEB-41318119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CF491-3FC4-457C-AF93-7BC35A8E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B358-E820-42B1-BF65-3BAEB58A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EFF94-DCCA-4DDA-BD69-5B3D9F40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3DA77-09B0-459D-9ACE-92D44E46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4CD6-1BC4-49CA-AF07-A9E20DF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C2D2-83AF-4AC3-83BE-0C41EF7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190C9-7073-4F72-AFD6-4FEF18A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0DE7-799C-441B-A058-DC50482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FA40C-4C86-4D78-877E-7BB8209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16F07-55B0-42E2-8474-DED534D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F22CB-568B-40DE-B07F-6F6F023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864A7-DFED-4491-98BD-1301A31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F9FC-823E-4B86-ACE9-D03640C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3D5E1-B90D-448A-A6F6-9C155E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B0C-9756-482F-8BFA-B0E5C00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375F-515F-4DDF-8F0F-6956327E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DD35F-C489-43DD-8EE4-697B1F8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67F-09E4-4BFE-B91D-3826118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07DC0-6D47-41EC-84B1-52C7F49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6D8C-9B28-460A-9D80-344A50F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158-9860-4B64-A06D-A34D306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70B03-0845-4868-AE8A-4C9ED00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AE867-8BEF-4557-9A97-BF99DADA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71D05-87BC-4BFA-9017-CFC75C9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F033-2A11-458A-92A4-FAB0FE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E7361-5C59-4770-8346-F9D0EE8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03761-568D-4C63-A78A-569EF16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C281-056D-45E0-BDAE-CE613425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FE91-8EE1-41C7-90F2-9CCC5506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E5B-601F-4596-B5CF-EDE3DA636748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07915-30FB-42C3-8F2B-FC5E24B0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3905-BB12-4ABF-8419-6A56F3C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ouyuhan@pku.edu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2422-AB52-4D6F-BE22-5BA75FF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687"/>
          </a:xfrm>
        </p:spPr>
        <p:txBody>
          <a:bodyPr/>
          <a:lstStyle/>
          <a:p>
            <a:r>
              <a:rPr lang="en-US" altLang="zh-CN"/>
              <a:t>DNS Strong Consistency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ABB06-4856-48F5-A30F-A7457163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9C6E-4849-407D-8F6D-AE3FC90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62097-AC40-48A7-AEA8-7000DB66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Zhou Yuhan </a:t>
            </a:r>
            <a:r>
              <a:rPr lang="en-US" altLang="zh-CN">
                <a:hlinkClick r:id="rId2"/>
              </a:rPr>
              <a:t>zhouyuhan@pku.edu.cn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BAA9-E552-4280-A26D-68BD97B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0208B6E-4548-4D6C-8178-3D80F78F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925" y="1825625"/>
            <a:ext cx="7512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CCA-355C-4506-A0CF-9125E56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Problem: DNS consistency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260BE-C6EA-403D-B192-05DEDE0C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744653"/>
            <a:ext cx="11606708" cy="4432310"/>
          </a:xfrm>
        </p:spPr>
        <p:txBody>
          <a:bodyPr/>
          <a:lstStyle/>
          <a:p>
            <a:r>
              <a:rPr lang="en-US" altLang="zh-CN"/>
              <a:t>DNS resolution is crucial in Internet</a:t>
            </a:r>
          </a:p>
          <a:p>
            <a:r>
              <a:rPr lang="en-US" altLang="zh-CN"/>
              <a:t>Essentially DNS service should behave like a single-server K-V database</a:t>
            </a:r>
          </a:p>
          <a:p>
            <a:pPr lvl="1"/>
            <a:r>
              <a:rPr lang="en-US" altLang="zh-CN"/>
              <a:t>Each client sends queries to this virtual database and update it</a:t>
            </a:r>
          </a:p>
          <a:p>
            <a:pPr lvl="1"/>
            <a:r>
              <a:rPr lang="en-US" altLang="zh-CN"/>
              <a:t>Ideally it should reach strong consistency</a:t>
            </a:r>
          </a:p>
          <a:p>
            <a:r>
              <a:rPr lang="en-US" altLang="zh-CN"/>
              <a:t>Real-world: DNS keeps consistency by TTL (Time-To-Live) mechanism</a:t>
            </a:r>
          </a:p>
          <a:p>
            <a:pPr lvl="1"/>
            <a:r>
              <a:rPr lang="en-US" altLang="zh-CN"/>
              <a:t>If a cache’s record expires, the server discards it and fetches a new one</a:t>
            </a:r>
          </a:p>
          <a:p>
            <a:pPr lvl="1"/>
            <a:r>
              <a:rPr lang="en-US" altLang="zh-CN"/>
              <a:t>Thus it reaches weak consistency (eventual consistency)</a:t>
            </a:r>
          </a:p>
          <a:p>
            <a:pPr lvl="1"/>
            <a:r>
              <a:rPr lang="en-US" altLang="zh-CN"/>
              <a:t>Works pretty well now because a domain name’s corresponding IP address is rarely changed</a:t>
            </a:r>
          </a:p>
        </p:txBody>
      </p:sp>
    </p:spTree>
    <p:extLst>
      <p:ext uri="{BB962C8B-B14F-4D97-AF65-F5344CB8AC3E}">
        <p14:creationId xmlns:p14="http://schemas.microsoft.com/office/powerpoint/2010/main" val="42170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CC64-5D00-4DC7-B8EE-98A873B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0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What if IP addresses change quickly?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FDE61-514C-44D1-B7D7-F052AD89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707191"/>
          </a:xfrm>
        </p:spPr>
        <p:txBody>
          <a:bodyPr/>
          <a:lstStyle/>
          <a:p>
            <a:r>
              <a:rPr lang="en-US" altLang="zh-CN"/>
              <a:t>For example: domain zone where most servers are mobile devices</a:t>
            </a:r>
          </a:p>
          <a:p>
            <a:r>
              <a:rPr lang="en-US" altLang="zh-CN"/>
              <a:t>Lots of DNS responses would be wrong</a:t>
            </a:r>
          </a:p>
          <a:p>
            <a:r>
              <a:rPr lang="en-US" altLang="zh-CN"/>
              <a:t>Strong consistency is needed in this scenario</a:t>
            </a:r>
          </a:p>
          <a:p>
            <a:pPr lvl="1"/>
            <a:r>
              <a:rPr lang="en-US" altLang="zh-CN"/>
              <a:t>strong consistency: if an update is commited, all subsequent read &amp; write must see the modification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B-D6CF-4D07-AA1F-027A44B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Existing Solutions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F6CD-371D-4C00-847D-126F8E9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17" y="1825625"/>
            <a:ext cx="10984019" cy="4351338"/>
          </a:xfrm>
        </p:spPr>
        <p:txBody>
          <a:bodyPr/>
          <a:lstStyle/>
          <a:p>
            <a:r>
              <a:rPr lang="en-US" altLang="zh-CN"/>
              <a:t>DNScup: use lease technique to dynamically update TTL</a:t>
            </a:r>
          </a:p>
          <a:p>
            <a:r>
              <a:rPr lang="en-US" altLang="zh-CN"/>
              <a:t>ECO-DNS: use mathematical analysis to optimize TTL</a:t>
            </a:r>
          </a:p>
          <a:p>
            <a:r>
              <a:rPr lang="en-US" altLang="zh-CN"/>
              <a:t>DDNS (Dynamic DNS): implemented by some companies (e.g. MS), specified by RFC2136. A straightforward solution</a:t>
            </a:r>
          </a:p>
          <a:p>
            <a:r>
              <a:rPr lang="en-US" altLang="zh-CN"/>
              <a:t>All solutions are not proved to reach 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5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F33-3864-4A0F-AD02-4690162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Our Solution: DNS on CRAQ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17BD-233B-48B4-90F3-272AF3BE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" y="1825625"/>
            <a:ext cx="10984019" cy="4351338"/>
          </a:xfrm>
        </p:spPr>
        <p:txBody>
          <a:bodyPr/>
          <a:lstStyle/>
          <a:p>
            <a:r>
              <a:rPr lang="en-US" altLang="zh-CN"/>
              <a:t>Use CRAQ (Chain Replication with Apportioned Queries) proposed in distributed systems field</a:t>
            </a:r>
          </a:p>
          <a:p>
            <a:pPr lvl="1"/>
            <a:r>
              <a:rPr lang="en-US" altLang="zh-CN"/>
              <a:t>Aims at object-storage</a:t>
            </a:r>
          </a:p>
          <a:p>
            <a:pPr lvl="1"/>
            <a:r>
              <a:rPr lang="en-US" altLang="zh-CN"/>
              <a:t>Good for read-most workloads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Most importantly: reaches strong consistency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3D0-9557-44B6-AB04-03C9749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7CA4C-82D4-4AE4-8750-B567E78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3" y="1357576"/>
            <a:ext cx="11543353" cy="4329740"/>
          </a:xfrm>
        </p:spPr>
      </p:pic>
    </p:spTree>
    <p:extLst>
      <p:ext uri="{BB962C8B-B14F-4D97-AF65-F5344CB8AC3E}">
        <p14:creationId xmlns:p14="http://schemas.microsoft.com/office/powerpoint/2010/main" val="35451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8C0-84D0-4B52-B54A-29AAD2D3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DNS on CRAQ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88238E-3797-4ABC-866B-95C3D493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364638"/>
            <a:ext cx="9968642" cy="6493362"/>
          </a:xfrm>
        </p:spPr>
      </p:pic>
    </p:spTree>
    <p:extLst>
      <p:ext uri="{BB962C8B-B14F-4D97-AF65-F5344CB8AC3E}">
        <p14:creationId xmlns:p14="http://schemas.microsoft.com/office/powerpoint/2010/main" val="22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D304-D331-42FD-88C8-A46C297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/>
          <a:lstStyle/>
          <a:p>
            <a:pPr algn="ctr"/>
            <a:r>
              <a:rPr lang="en-US" altLang="zh-CN"/>
              <a:t>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0CF5-9EE7-4D96-815E-EA33532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69"/>
            <a:ext cx="10515600" cy="4937194"/>
          </a:xfrm>
        </p:spPr>
        <p:txBody>
          <a:bodyPr/>
          <a:lstStyle/>
          <a:p>
            <a:r>
              <a:rPr lang="en-US" altLang="zh-CN"/>
              <a:t>Rather difficult to test in real-world</a:t>
            </a:r>
          </a:p>
          <a:p>
            <a:pPr lvl="1"/>
            <a:r>
              <a:rPr lang="en-US" altLang="zh-CN"/>
              <a:t>Need update-frequent traces, which are rare</a:t>
            </a:r>
          </a:p>
          <a:p>
            <a:pPr lvl="1"/>
            <a:r>
              <a:rPr lang="en-US" altLang="zh-CN"/>
              <a:t>Can not deploy our own DNS server in real-world</a:t>
            </a:r>
          </a:p>
          <a:p>
            <a:r>
              <a:rPr lang="en-US" altLang="zh-CN"/>
              <a:t>Evaluation via emulation</a:t>
            </a:r>
          </a:p>
          <a:p>
            <a:pPr lvl="1"/>
            <a:r>
              <a:rPr lang="en-US" altLang="zh-CN"/>
              <a:t>DNS servers, DHCP server, clients can be emulated as processes/threads</a:t>
            </a:r>
          </a:p>
          <a:p>
            <a:pPr lvl="1"/>
            <a:r>
              <a:rPr lang="en-US" altLang="zh-CN"/>
              <a:t>Create intensive/rare update traces</a:t>
            </a:r>
          </a:p>
          <a:p>
            <a:pPr lvl="1"/>
            <a:r>
              <a:rPr lang="en-US" altLang="zh-CN"/>
              <a:t>Test correctness, hit rate, throughput and overhead</a:t>
            </a:r>
          </a:p>
        </p:txBody>
      </p:sp>
    </p:spTree>
    <p:extLst>
      <p:ext uri="{BB962C8B-B14F-4D97-AF65-F5344CB8AC3E}">
        <p14:creationId xmlns:p14="http://schemas.microsoft.com/office/powerpoint/2010/main" val="15853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C336-2B0A-426B-A898-CB9F665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Reference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620CE-BE88-4F58-8E07-5CED7E66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4662313"/>
          </a:xfrm>
        </p:spPr>
        <p:txBody>
          <a:bodyPr>
            <a:norm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Vu, A. Baid, Y. Zhang, T. D. Nguyen, J. Fukuyama, R. P. Martin, D. Raychaudhuri, "DMap: A Shared Hosting Scheme for Dynamic Identiﬁer to Locator Mappings in the Global Internet ", 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ICDCS 2012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Macau, June 2012.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Venkataramani, A. Sharma, X. Tie, H. Uppal, D. Westbrook, J. Kurose, D. Raychaudhuri, "Design Requirements for a Global Name Service for a Mobility-Centric, Trustworthy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IEEE COMSNETS 2013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X. Tie, H. Uppal, A. Venkataramani, D. Westbrook and A. Yadav, "A global name service for a highly mobile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2014 ACM conference on SIGCOMM (pp. 247-258)</a:t>
            </a:r>
          </a:p>
          <a:p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Chen, Haining Wang and Shansi Ren, "DNScup: Strong Cache Consistency Protocol for DNS," </a:t>
            </a:r>
            <a:r>
              <a:rPr lang="en-US" altLang="zh-CN" sz="16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26th IEEE International Conference on Distributed Computing Systems (ICDCS'06)</a:t>
            </a:r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2006, pp. 40-40, doi: 10.1109/ICDCS.2006.31.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C. Chen, S. Matsumoto and A. Perrig, "ECO-DNS: Expected Consistency Optimization for DNS," 2015 IEEE 35th International Conference on Distributed Computing Systems, 2015, pp. 256-267, doi: 10.1109/ICDCS.2015.34.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Terrace, J., &amp; Freedman, M. J. (2019). Object storage on CRAQ: High-throughput chain replication for read-mostly workloads. In Proceedings of the 2009 USENIX Annual Technical Conference (pp. 143-158). (Proceedings of the 2009 USENIX Annual Technical Conference). USENIX Association.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https://datatracker.ietf.org/doc/html/rfc2136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608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DNS Strong Consistency</vt:lpstr>
      <vt:lpstr>Problem: DNS consistency</vt:lpstr>
      <vt:lpstr>What if IP addresses change quickly?</vt:lpstr>
      <vt:lpstr>Existing Solutions</vt:lpstr>
      <vt:lpstr>Our Solution: DNS on CRAQ</vt:lpstr>
      <vt:lpstr>CRAQ</vt:lpstr>
      <vt:lpstr>DNS on CRAQ</vt:lpstr>
      <vt:lpstr>Evaluation</vt:lpstr>
      <vt:lpstr>Reference List</vt:lpstr>
      <vt:lpstr>Team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Yuhan</dc:creator>
  <cp:lastModifiedBy>Zhou Yuhan</cp:lastModifiedBy>
  <cp:revision>30</cp:revision>
  <dcterms:created xsi:type="dcterms:W3CDTF">2021-11-17T04:57:57Z</dcterms:created>
  <dcterms:modified xsi:type="dcterms:W3CDTF">2021-11-20T14:02:08Z</dcterms:modified>
</cp:coreProperties>
</file>