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D086C-EC6B-4F18-A92C-617ED6F5A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029D49-9D26-4D32-9A1A-4436835FA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113C7D-D941-473D-A75E-409D97771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629BF-2247-4E80-93A1-5233EF99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6786D-EEB8-43E7-971E-879AAFEA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56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B857D-DDB0-4530-A2BE-1DDA603F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A7C1A3-DFC1-4FC0-862F-CB53C7E07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E4FA87-518B-4B03-897F-6B9FD5EB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300BEB-F10E-49EF-9C4D-9AE4118F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3225C-9491-47AA-A1FC-C4EC079A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1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44121C-2DF2-44A2-A07A-254452F47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3D982F-AFFC-42A5-8ED9-927898C94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20C95A-5FE0-4AB4-B567-091667F5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EFF34-8741-4D5B-8AE9-CDD9EAF6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010C4B-9D9D-43E9-A706-580CD3C8F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36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E7D01-9765-4D59-AA79-4B791456C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9BDBDE-BF44-4B23-8850-F3BA3C9C4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3EE6AE-BEE3-408E-BFF9-39678757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0343EA-B67B-4AAC-B248-C71EFA604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C7E379-F1A9-49F8-988C-D1C5FBEC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42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4B162-D549-4375-8783-954ADEC6D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5FC88A-2D8D-4491-955D-5F05B4CD3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1C3203-9E79-4A09-8115-2228BB32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E0BE9F-2217-4A9F-ADBF-8E8FBF645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6378C6-26B4-4D6E-A959-854C52DD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29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B24CA-EB3C-49A5-A2AC-3DA65A71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5A8360-0749-4D93-B1D6-496F2F0F3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8AE952-C51C-438E-83C5-6DC7CD5C4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6AABBC-2449-482E-98B4-C7835842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E43CF0-21BE-45B1-9915-42FB315BE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89462-2164-4756-8870-68E30E9F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46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F7C9B-C5E6-4972-AEEB-41318119D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4CF491-3FC4-457C-AF93-7BC35A8E8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0AB358-E820-42B1-BF65-3BAEB58AA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9EFF94-DCCA-4DDA-BD69-5B3D9F401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43DA77-09B0-459D-9ACE-92D44E46F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F74CD6-1BC4-49CA-AF07-A9E20DFB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5FC2D2-83AF-4AC3-83BE-0C41EF7E3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2190C9-7073-4F72-AFD6-4FEF18A31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54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10DE7-799C-441B-A058-DC50482A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3FA40C-4C86-4D78-877E-7BB82091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F16F07-55B0-42E2-8474-DED534DD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CF22CB-568B-40DE-B07F-6F6F023E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93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7864A7-DFED-4491-98BD-1301A31E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93F9FC-823E-4B86-ACE9-D03640CF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A3D5E1-B90D-448A-A6F6-9C155E98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49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22B0C-9756-482F-8BFA-B0E5C00A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90375F-515F-4DDF-8F0F-6956327EE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EDD35F-C489-43DD-8EE4-697B1F8AD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27167F-09E4-4BFE-B91D-38261185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107DC0-6D47-41EC-84B1-52C7F49C9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526D8C-9B28-460A-9D80-344A50F1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7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36158-9860-4B64-A06D-A34D3063A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370B03-0845-4868-AE8A-4C9ED00C8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2AE867-8BEF-4557-9A97-BF99DADA6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371D05-87BC-4BFA-9017-CFC75C9B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E3F033-2A11-458A-92A4-FAB0FE21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AE7361-5C59-4770-8346-F9D0EE84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50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703761-568D-4C63-A78A-569EF16FD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F5C281-056D-45E0-BDAE-CE613425F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CCFE91-8EE1-41C7-90F2-9CCC55062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43E5B-601F-4596-B5CF-EDE3DA636748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F07915-30FB-42C3-8F2B-FC5E24B01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AD3905-BB12-4ABF-8419-6A56F3C0E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35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liuwenrui@pku.edu.cn" TargetMode="External"/><Relationship Id="rId2" Type="http://schemas.openxmlformats.org/officeDocument/2006/relationships/hyperlink" Target="mailto:zhouyuhan@pku.edu.c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huangxiaolong@pku.edu.cn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rfc213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F2422-AB52-4D6F-BE22-5BA75FF70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06687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DNS with Strong Consistency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3ABB06-4856-48F5-A30F-A7457163D6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Yuhan Zhou  Wenrui Liu  Xiaolong Huang</a:t>
            </a:r>
          </a:p>
          <a:p>
            <a:r>
              <a:rPr lang="en-US" altLang="zh-CN"/>
              <a:t>November 22, 2021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35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F9C6E-4849-407D-8F6D-AE3FC903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Team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62097-AC40-48A7-AEA8-7000DB667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Yuhan Zhou </a:t>
            </a:r>
            <a:r>
              <a:rPr lang="en-US" altLang="zh-CN">
                <a:hlinkClick r:id="rId2"/>
              </a:rPr>
              <a:t>zhouyuhan@pku.edu.cn</a:t>
            </a:r>
            <a:endParaRPr lang="en-US" altLang="zh-CN"/>
          </a:p>
          <a:p>
            <a:r>
              <a:rPr lang="en-US" altLang="zh-CN"/>
              <a:t>Wenrui Liu </a:t>
            </a:r>
            <a:r>
              <a:rPr lang="en-US" altLang="zh-CN">
                <a:hlinkClick r:id="rId3"/>
              </a:rPr>
              <a:t>liuwenrui@pku.edu.cn</a:t>
            </a:r>
            <a:endParaRPr lang="en-US" altLang="zh-CN"/>
          </a:p>
          <a:p>
            <a:r>
              <a:rPr lang="en-US" altLang="zh-CN"/>
              <a:t>Xiaolong Huang </a:t>
            </a:r>
            <a:r>
              <a:rPr lang="en-US" altLang="zh-CN">
                <a:hlinkClick r:id="rId4"/>
              </a:rPr>
              <a:t>huangxiaolong@pku.edu.cn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41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EBAA9-E552-4280-A26D-68BD97BF3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Thanks for Your Listening!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4FCB03-5A6B-4824-AD90-7EDA75B3C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15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8ECCA-355C-4506-A0CF-9125E56AE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Problem: DNS consistency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260BE-C6EA-403D-B192-05DEDE0C4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638" y="1744653"/>
            <a:ext cx="11606708" cy="4432310"/>
          </a:xfrm>
        </p:spPr>
        <p:txBody>
          <a:bodyPr/>
          <a:lstStyle/>
          <a:p>
            <a:r>
              <a:rPr lang="en-US" altLang="zh-CN"/>
              <a:t>DNS resolution is crucial in Internet</a:t>
            </a:r>
          </a:p>
          <a:p>
            <a:r>
              <a:rPr lang="en-US" altLang="zh-CN"/>
              <a:t>Essentially DNS service should behave like a single-server K-V database</a:t>
            </a:r>
          </a:p>
          <a:p>
            <a:pPr lvl="1"/>
            <a:r>
              <a:rPr lang="en-US" altLang="zh-CN"/>
              <a:t>Each client sends queries to this virtual database and update it</a:t>
            </a:r>
          </a:p>
          <a:p>
            <a:pPr lvl="1"/>
            <a:r>
              <a:rPr lang="en-US" altLang="zh-CN"/>
              <a:t>Ideally it should reach strong consistency</a:t>
            </a:r>
          </a:p>
          <a:p>
            <a:r>
              <a:rPr lang="en-US" altLang="zh-CN"/>
              <a:t>Real-world: DNS keeps consistency by TTL (Time-To-Live) mechanism</a:t>
            </a:r>
          </a:p>
          <a:p>
            <a:pPr lvl="1"/>
            <a:r>
              <a:rPr lang="en-US" altLang="zh-CN"/>
              <a:t>If a cache’s record expires, the server discards it and fetches a new one</a:t>
            </a:r>
          </a:p>
          <a:p>
            <a:pPr lvl="1"/>
            <a:r>
              <a:rPr lang="en-US" altLang="zh-CN"/>
              <a:t>Thus it reaches weak consistency (eventual consistency)</a:t>
            </a:r>
          </a:p>
          <a:p>
            <a:pPr lvl="1"/>
            <a:r>
              <a:rPr lang="en-US" altLang="zh-CN"/>
              <a:t>Works pretty well now because a domain name’s corresponding IP address is rarely changed</a:t>
            </a:r>
          </a:p>
        </p:txBody>
      </p:sp>
    </p:spTree>
    <p:extLst>
      <p:ext uri="{BB962C8B-B14F-4D97-AF65-F5344CB8AC3E}">
        <p14:creationId xmlns:p14="http://schemas.microsoft.com/office/powerpoint/2010/main" val="421702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ECC64-5D00-4DC7-B8EE-98A873B9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209"/>
            <a:ext cx="10515600" cy="1325563"/>
          </a:xfrm>
        </p:spPr>
        <p:txBody>
          <a:bodyPr/>
          <a:lstStyle/>
          <a:p>
            <a:pPr algn="ctr"/>
            <a:r>
              <a:rPr lang="en-US" altLang="zh-CN"/>
              <a:t>What if IP addresses change quickly?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FDE61-514C-44D1-B7D7-F052AD893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772"/>
            <a:ext cx="10515600" cy="4707191"/>
          </a:xfrm>
        </p:spPr>
        <p:txBody>
          <a:bodyPr/>
          <a:lstStyle/>
          <a:p>
            <a:r>
              <a:rPr lang="en-US" altLang="zh-CN"/>
              <a:t>For example: domain zone where most servers are mobile devices</a:t>
            </a:r>
          </a:p>
          <a:p>
            <a:r>
              <a:rPr lang="en-US" altLang="zh-CN"/>
              <a:t>Lots of DNS responses would be wrong</a:t>
            </a:r>
          </a:p>
          <a:p>
            <a:r>
              <a:rPr lang="en-US" altLang="zh-CN"/>
              <a:t>Strong consistency is needed in this scenario</a:t>
            </a:r>
          </a:p>
          <a:p>
            <a:pPr lvl="1"/>
            <a:r>
              <a:rPr lang="en-US" altLang="zh-CN"/>
              <a:t>strong consistency: if an update is commited, all subsequent read &amp; write must see the modification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03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F044B-D6CF-4D07-AA1F-027A44B5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Existing Solutions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C8F6CD-371D-4C00-847D-126F8E986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17" y="1825625"/>
            <a:ext cx="10984019" cy="4351338"/>
          </a:xfrm>
        </p:spPr>
        <p:txBody>
          <a:bodyPr/>
          <a:lstStyle/>
          <a:p>
            <a:r>
              <a:rPr lang="en-US" altLang="zh-CN"/>
              <a:t>DNScup: use lease technique to dynamically update TTL</a:t>
            </a:r>
          </a:p>
          <a:p>
            <a:r>
              <a:rPr lang="en-US" altLang="zh-CN"/>
              <a:t>ECO-DNS: use mathematical analysis to optimize TTL</a:t>
            </a:r>
          </a:p>
          <a:p>
            <a:r>
              <a:rPr lang="en-US" altLang="zh-CN"/>
              <a:t>DDNS (Dynamic DNS): implemented by some companies (e.g. MS), specified by RFC2136. A straightforward solution</a:t>
            </a:r>
          </a:p>
          <a:p>
            <a:r>
              <a:rPr lang="en-US" altLang="zh-CN"/>
              <a:t>All solutions are not proved to reach strong consistency</a:t>
            </a:r>
          </a:p>
        </p:txBody>
      </p:sp>
    </p:spTree>
    <p:extLst>
      <p:ext uri="{BB962C8B-B14F-4D97-AF65-F5344CB8AC3E}">
        <p14:creationId xmlns:p14="http://schemas.microsoft.com/office/powerpoint/2010/main" val="124758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90F33-3864-4A0F-AD02-46901621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Our Solution: DNS on CRAQ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4817BD-233B-48B4-90F3-272AF3BE4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07" y="1825625"/>
            <a:ext cx="10984019" cy="4351338"/>
          </a:xfrm>
        </p:spPr>
        <p:txBody>
          <a:bodyPr/>
          <a:lstStyle/>
          <a:p>
            <a:r>
              <a:rPr lang="en-US" altLang="zh-CN"/>
              <a:t>Use CRAQ (Chain Replication with Apportioned Queries) proposed in distributed systems field</a:t>
            </a:r>
          </a:p>
          <a:p>
            <a:pPr lvl="1"/>
            <a:r>
              <a:rPr lang="en-US" altLang="zh-CN"/>
              <a:t>Aims at object-storage</a:t>
            </a:r>
          </a:p>
          <a:p>
            <a:pPr lvl="1"/>
            <a:r>
              <a:rPr lang="en-US" altLang="zh-CN"/>
              <a:t>Good for read-most workloads</a:t>
            </a:r>
          </a:p>
          <a:p>
            <a:pPr lvl="1"/>
            <a:r>
              <a:rPr lang="en-US" altLang="zh-CN"/>
              <a:t>Easy to implement</a:t>
            </a:r>
          </a:p>
          <a:p>
            <a:pPr lvl="1"/>
            <a:r>
              <a:rPr lang="en-US" altLang="zh-CN"/>
              <a:t>Most importantly: reaches strong consistency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421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1B3D0-9557-44B6-AB04-03C9749D6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CRAQ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BC7CA4C-82D4-4AE4-8750-B567E7843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243" y="1357576"/>
            <a:ext cx="11543353" cy="4329740"/>
          </a:xfrm>
        </p:spPr>
      </p:pic>
    </p:spTree>
    <p:extLst>
      <p:ext uri="{BB962C8B-B14F-4D97-AF65-F5344CB8AC3E}">
        <p14:creationId xmlns:p14="http://schemas.microsoft.com/office/powerpoint/2010/main" val="354518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C08C0-84D0-4B52-B54A-29AAD2D3E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9317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/>
              <a:t>DNS on CRAQ</a:t>
            </a:r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388238E-3797-4ABC-866B-95C3D493C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062" y="493176"/>
            <a:ext cx="9968642" cy="6493362"/>
          </a:xfrm>
        </p:spPr>
      </p:pic>
    </p:spTree>
    <p:extLst>
      <p:ext uri="{BB962C8B-B14F-4D97-AF65-F5344CB8AC3E}">
        <p14:creationId xmlns:p14="http://schemas.microsoft.com/office/powerpoint/2010/main" val="2276505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3D304-D331-42FD-88C8-A46C297F3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621"/>
          </a:xfrm>
        </p:spPr>
        <p:txBody>
          <a:bodyPr/>
          <a:lstStyle/>
          <a:p>
            <a:pPr algn="ctr"/>
            <a:r>
              <a:rPr lang="en-US" altLang="zh-CN"/>
              <a:t>Evaluation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7F0CF5-9EE7-4D96-815E-EA33532F8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769"/>
            <a:ext cx="10515600" cy="4937194"/>
          </a:xfrm>
        </p:spPr>
        <p:txBody>
          <a:bodyPr/>
          <a:lstStyle/>
          <a:p>
            <a:r>
              <a:rPr lang="en-US" altLang="zh-CN"/>
              <a:t>Rather difficult to test in real-world</a:t>
            </a:r>
          </a:p>
          <a:p>
            <a:pPr lvl="1"/>
            <a:r>
              <a:rPr lang="en-US" altLang="zh-CN"/>
              <a:t>Need update-frequent traces, which are rare</a:t>
            </a:r>
          </a:p>
          <a:p>
            <a:pPr lvl="1"/>
            <a:r>
              <a:rPr lang="en-US" altLang="zh-CN"/>
              <a:t>Can not deploy our own DNS server in real-world</a:t>
            </a:r>
          </a:p>
          <a:p>
            <a:r>
              <a:rPr lang="en-US" altLang="zh-CN"/>
              <a:t>Evaluation via emulation</a:t>
            </a:r>
          </a:p>
          <a:p>
            <a:pPr lvl="1"/>
            <a:r>
              <a:rPr lang="en-US" altLang="zh-CN"/>
              <a:t>DNS servers, DHCP server, clients can be emulated as processes/threads</a:t>
            </a:r>
          </a:p>
          <a:p>
            <a:pPr lvl="1"/>
            <a:r>
              <a:rPr lang="en-US" altLang="zh-CN"/>
              <a:t>Create intensive/rare update traces</a:t>
            </a:r>
          </a:p>
          <a:p>
            <a:pPr lvl="1"/>
            <a:r>
              <a:rPr lang="en-US" altLang="zh-CN"/>
              <a:t>Test correctness, hit rate, throughput and overhead</a:t>
            </a:r>
          </a:p>
        </p:txBody>
      </p:sp>
    </p:spTree>
    <p:extLst>
      <p:ext uri="{BB962C8B-B14F-4D97-AF65-F5344CB8AC3E}">
        <p14:creationId xmlns:p14="http://schemas.microsoft.com/office/powerpoint/2010/main" val="1585355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3C336-2B0A-426B-A898-CB9F66580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Reference List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3620CE-BE88-4F58-8E07-5CED7E66F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650"/>
            <a:ext cx="10515600" cy="4662313"/>
          </a:xfrm>
        </p:spPr>
        <p:txBody>
          <a:bodyPr>
            <a:normAutofit/>
          </a:bodyPr>
          <a:lstStyle/>
          <a:p>
            <a:r>
              <a:rPr lang="en-US" altLang="zh-CN" sz="160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T. Vu, A. Baid, Y. Zhang, T. D. Nguyen, J. Fukuyama, R. P. Martin, D. Raychaudhuri, "DMap: A Shared Hosting Scheme for Dynamic Identiﬁer to Locator Mappings in the Global Internet ", </a:t>
            </a:r>
            <a:r>
              <a:rPr lang="en-US" altLang="zh-CN" sz="1600" i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IEEE ICDCS 2012</a:t>
            </a:r>
            <a:r>
              <a:rPr lang="en-US" altLang="zh-CN" sz="160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Macau, June 2012.</a:t>
            </a:r>
          </a:p>
          <a:p>
            <a:r>
              <a:rPr lang="en-US" altLang="zh-CN" sz="160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 Venkataramani, A. Sharma, X. Tie, H. Uppal, D. Westbrook, J. Kurose, D. Raychaudhuri, "Design Requirements for a Global Name Service for a Mobility-Centric, Trustworthy Internetwork",</a:t>
            </a:r>
            <a:r>
              <a:rPr lang="en-US" altLang="zh-CN" sz="1600" i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IEEE COMSNETS 2013</a:t>
            </a:r>
          </a:p>
          <a:p>
            <a:r>
              <a:rPr lang="en-US" altLang="zh-CN" sz="160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 Sharma, X. Tie, H. Uppal, A. Venkataramani, D. Westbrook and A. Yadav, "A global name service for a highly mobile internetwork",</a:t>
            </a:r>
            <a:r>
              <a:rPr lang="en-US" altLang="zh-CN" sz="1600" i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Proceedings of the 2014 ACM conference on SIGCOMM (pp. 247-258)</a:t>
            </a:r>
          </a:p>
          <a:p>
            <a:r>
              <a:rPr lang="en-US" altLang="zh-CN" sz="160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Xin Chen, Haining Wang and Shansi Ren, "DNScup: Strong Cache Consistency Protocol for DNS," </a:t>
            </a:r>
            <a:r>
              <a:rPr lang="en-US" altLang="zh-CN" sz="1600" i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26th IEEE International Conference on Distributed Computing Systems (ICDCS'06)</a:t>
            </a:r>
            <a:r>
              <a:rPr lang="en-US" altLang="zh-CN" sz="160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2006, pp. 40-40, doi: 10.1109/ICDCS.2006.31.</a:t>
            </a:r>
            <a:endParaRPr lang="en-US" altLang="zh-CN" sz="1600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C. Chen, S. Matsumoto and A. Perrig, "ECO-DNS: Expected Consistency Optimization for DNS," 2015 IEEE 35th International Conference on Distributed Computing Systems, 2015, pp. 256-267, doi: 10.1109/ICDCS.2015.34.</a:t>
            </a:r>
            <a:endParaRPr lang="en-US" altLang="zh-CN" sz="1600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Terrace, J., &amp; Freedman, M. J. (2019). Object storage on CRAQ: High-throughput chain replication for read-mostly workloads. In Proceedings of the 2009 USENIX Annual Technical Conference (pp. 143-158). (Proceedings of the 2009 USENIX Annual Technical Conference). USENIX Association.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https://datatracker.ietf.org/doc/html/rfc2136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464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642</Words>
  <Application>Microsoft Office PowerPoint</Application>
  <PresentationFormat>宽屏</PresentationFormat>
  <Paragraphs>51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Times New Roman</vt:lpstr>
      <vt:lpstr>Office 主题​​</vt:lpstr>
      <vt:lpstr>DNS with Strong Consistency</vt:lpstr>
      <vt:lpstr>Problem: DNS consistency</vt:lpstr>
      <vt:lpstr>What if IP addresses change quickly?</vt:lpstr>
      <vt:lpstr>Existing Solutions</vt:lpstr>
      <vt:lpstr>Our Solution: DNS on CRAQ</vt:lpstr>
      <vt:lpstr>CRAQ</vt:lpstr>
      <vt:lpstr>DNS on CRAQ</vt:lpstr>
      <vt:lpstr>Evaluation</vt:lpstr>
      <vt:lpstr>Reference List</vt:lpstr>
      <vt:lpstr>Team</vt:lpstr>
      <vt:lpstr>Thanks for Your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Yuhan</dc:creator>
  <cp:lastModifiedBy>Zhou Yuhan</cp:lastModifiedBy>
  <cp:revision>35</cp:revision>
  <dcterms:created xsi:type="dcterms:W3CDTF">2021-11-17T04:57:57Z</dcterms:created>
  <dcterms:modified xsi:type="dcterms:W3CDTF">2021-11-26T11:09:35Z</dcterms:modified>
</cp:coreProperties>
</file>