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  <p:embeddedFont>
      <p:font typeface="Spectral"/>
      <p:regular r:id="rId11"/>
      <p:bold r:id="rId12"/>
      <p:italic r:id="rId13"/>
      <p:boldItalic r:id="rId14"/>
    </p:embeddedFont>
    <p:embeddedFont>
      <p:font typeface="Helvetica Neue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pectral-regular.fntdata"/><Relationship Id="rId10" Type="http://schemas.openxmlformats.org/officeDocument/2006/relationships/font" Target="fonts/HelveticaNeue-boldItalic.fntdata"/><Relationship Id="rId13" Type="http://schemas.openxmlformats.org/officeDocument/2006/relationships/font" Target="fonts/Spectral-italic.fntdata"/><Relationship Id="rId12" Type="http://schemas.openxmlformats.org/officeDocument/2006/relationships/font" Target="fonts/Spectra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italic.fntdata"/><Relationship Id="rId15" Type="http://schemas.openxmlformats.org/officeDocument/2006/relationships/font" Target="fonts/HelveticaNeueLight-regular.fntdata"/><Relationship Id="rId14" Type="http://schemas.openxmlformats.org/officeDocument/2006/relationships/font" Target="fonts/Spectral-boldItalic.fntdata"/><Relationship Id="rId17" Type="http://schemas.openxmlformats.org/officeDocument/2006/relationships/font" Target="fonts/HelveticaNeueLight-italic.fntdata"/><Relationship Id="rId16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Light-boldItalic.fntdata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de1b226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de1b226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green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" name="Google Shape;56;p13"/>
          <p:cNvSpPr/>
          <p:nvPr>
            <p:ph idx="2" type="pic"/>
          </p:nvPr>
        </p:nvSpPr>
        <p:spPr>
          <a:xfrm>
            <a:off x="5022000" y="2705350"/>
            <a:ext cx="4122000" cy="24381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12: </a:t>
            </a:r>
            <a:r>
              <a:rPr lang="en"/>
              <a:t>Work on website day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/>
          <p:nvPr>
            <p:ph idx="2" type="pic"/>
          </p:nvPr>
        </p:nvSpPr>
        <p:spPr>
          <a:xfrm>
            <a:off x="5021925" y="2705350"/>
            <a:ext cx="4122000" cy="2438100"/>
          </a:xfrm>
          <a:prstGeom prst="rect">
            <a:avLst/>
          </a:prstGeom>
        </p:spPr>
      </p:sp>
      <p:sp>
        <p:nvSpPr>
          <p:cNvPr id="65" name="Google Shape;65;p14"/>
          <p:cNvSpPr txBox="1"/>
          <p:nvPr/>
        </p:nvSpPr>
        <p:spPr>
          <a:xfrm>
            <a:off x="5349675" y="1402050"/>
            <a:ext cx="346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 out website assignments, start planning layout</a:t>
            </a:r>
            <a:endParaRPr i="1"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3870625"/>
            <a:ext cx="389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Facilitated by: Titus Kariuki</a:t>
            </a:r>
            <a:endParaRPr i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