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8" r:id="rId5"/>
    <p:sldMasterId id="214748369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5143500" cx="9144000"/>
  <p:notesSz cx="6858000" cy="9144000"/>
  <p:embeddedFontLst>
    <p:embeddedFont>
      <p:font typeface="Helvetica Neue"/>
      <p:regular r:id="rId22"/>
      <p:bold r:id="rId23"/>
      <p:italic r:id="rId24"/>
      <p:boldItalic r:id="rId25"/>
    </p:embeddedFont>
    <p:embeddedFont>
      <p:font typeface="Spectral"/>
      <p:regular r:id="rId26"/>
      <p:bold r:id="rId27"/>
      <p:italic r:id="rId28"/>
      <p:boldItalic r:id="rId29"/>
    </p:embeddedFont>
    <p:embeddedFont>
      <p:font typeface="Helvetica Neue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7DFBBC-36E9-4ABD-8594-9FF2DD584368}">
  <a:tblStyle styleId="{6B7DFBBC-36E9-4ABD-8594-9FF2DD5843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HelveticaNeue-regular.fntdata"/><Relationship Id="rId21" Type="http://schemas.openxmlformats.org/officeDocument/2006/relationships/slide" Target="slides/slide14.xml"/><Relationship Id="rId24" Type="http://schemas.openxmlformats.org/officeDocument/2006/relationships/font" Target="fonts/HelveticaNeue-italic.fntdata"/><Relationship Id="rId23" Type="http://schemas.openxmlformats.org/officeDocument/2006/relationships/font" Target="fonts/HelveticaNeue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pectral-regular.fntdata"/><Relationship Id="rId25" Type="http://schemas.openxmlformats.org/officeDocument/2006/relationships/font" Target="fonts/HelveticaNeue-boldItalic.fntdata"/><Relationship Id="rId28" Type="http://schemas.openxmlformats.org/officeDocument/2006/relationships/font" Target="fonts/Spectral-italic.fntdata"/><Relationship Id="rId27" Type="http://schemas.openxmlformats.org/officeDocument/2006/relationships/font" Target="fonts/Spectral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pectral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lveticaNeueLight-bold.fntdata"/><Relationship Id="rId30" Type="http://schemas.openxmlformats.org/officeDocument/2006/relationships/font" Target="fonts/HelveticaNeueLight-regular.fntdata"/><Relationship Id="rId11" Type="http://schemas.openxmlformats.org/officeDocument/2006/relationships/slide" Target="slides/slide4.xml"/><Relationship Id="rId33" Type="http://schemas.openxmlformats.org/officeDocument/2006/relationships/font" Target="fonts/HelveticaNeueLight-boldItalic.fntdata"/><Relationship Id="rId10" Type="http://schemas.openxmlformats.org/officeDocument/2006/relationships/slide" Target="slides/slide3.xml"/><Relationship Id="rId32" Type="http://schemas.openxmlformats.org/officeDocument/2006/relationships/font" Target="fonts/HelveticaNeueLight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180304f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180304f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41a6950f26_0_1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41a6950f26_0_1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41a6950f2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41a6950f2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41a6950f26_0_1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41a6950f26_0_1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3ce12c1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3ce12c1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18031d374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18031d374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180304f2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180304f2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18031d37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18031d37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18031d374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18031d374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1a6950f26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41a6950f26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1a6950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1a6950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41a6950f2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41a6950f2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41a6950f26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41a6950f26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241a6950f26_0_1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241a6950f26_0_1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/>
          <p:nvPr/>
        </p:nvSpPr>
        <p:spPr>
          <a:xfrm>
            <a:off x="6567825" y="-14150"/>
            <a:ext cx="2576100" cy="51576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>
            <p:ph type="ctrTitle"/>
          </p:nvPr>
        </p:nvSpPr>
        <p:spPr>
          <a:xfrm>
            <a:off x="6617750" y="1816900"/>
            <a:ext cx="2337300" cy="14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">
  <p:cSld name="TITLE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" name="Google Shape;126;p23"/>
          <p:cNvSpPr/>
          <p:nvPr>
            <p:ph idx="2" type="pic"/>
          </p:nvPr>
        </p:nvSpPr>
        <p:spPr>
          <a:xfrm>
            <a:off x="5296200" y="30376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/>
          <p:nvPr>
            <p:ph idx="3" type="pic"/>
          </p:nvPr>
        </p:nvSpPr>
        <p:spPr>
          <a:xfrm>
            <a:off x="52962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/>
          <p:nvPr>
            <p:ph idx="4" type="pic"/>
          </p:nvPr>
        </p:nvSpPr>
        <p:spPr>
          <a:xfrm>
            <a:off x="7220100" y="962525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type="ctrTitle"/>
          </p:nvPr>
        </p:nvSpPr>
        <p:spPr>
          <a:xfrm>
            <a:off x="3429000" y="65625"/>
            <a:ext cx="54333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23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o is... v2">
  <p:cSld name="TITLE_1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4"/>
          <p:cNvSpPr txBox="1"/>
          <p:nvPr>
            <p:ph type="ctrTitle"/>
          </p:nvPr>
        </p:nvSpPr>
        <p:spPr>
          <a:xfrm>
            <a:off x="3494525" y="65625"/>
            <a:ext cx="5367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38" name="Google Shape;138;p24"/>
          <p:cNvSpPr/>
          <p:nvPr>
            <p:ph idx="2" type="pic"/>
          </p:nvPr>
        </p:nvSpPr>
        <p:spPr>
          <a:xfrm>
            <a:off x="0" y="962525"/>
            <a:ext cx="3847800" cy="21060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4"/>
          <p:cNvSpPr/>
          <p:nvPr>
            <p:ph idx="3" type="pic"/>
          </p:nvPr>
        </p:nvSpPr>
        <p:spPr>
          <a:xfrm>
            <a:off x="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4"/>
          <p:cNvSpPr/>
          <p:nvPr>
            <p:ph idx="4" type="pic"/>
          </p:nvPr>
        </p:nvSpPr>
        <p:spPr>
          <a:xfrm>
            <a:off x="1923900" y="3068650"/>
            <a:ext cx="1923900" cy="207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4267250" y="1210800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142" name="Google Shape;142;p24"/>
          <p:cNvSpPr txBox="1"/>
          <p:nvPr>
            <p:ph idx="5" type="subTitle"/>
          </p:nvPr>
        </p:nvSpPr>
        <p:spPr>
          <a:xfrm>
            <a:off x="5949600" y="555525"/>
            <a:ext cx="2912700" cy="34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 v2">
  <p:cSld name="TITLE_1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type="ctrTitle"/>
          </p:nvPr>
        </p:nvSpPr>
        <p:spPr>
          <a:xfrm>
            <a:off x="3516375" y="178050"/>
            <a:ext cx="533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46" name="Google Shape;14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49" name="Google Shape;149;p25"/>
          <p:cNvSpPr/>
          <p:nvPr>
            <p:ph idx="2" type="pic"/>
          </p:nvPr>
        </p:nvSpPr>
        <p:spPr>
          <a:xfrm>
            <a:off x="5296200" y="962525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6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57" name="Google Shape;157;p26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made college hard?">
  <p:cSld name="TITLE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type="ctrTitle"/>
          </p:nvPr>
        </p:nvSpPr>
        <p:spPr>
          <a:xfrm>
            <a:off x="3505450" y="178050"/>
            <a:ext cx="55158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65" name="Google Shape;165;p27"/>
          <p:cNvSpPr/>
          <p:nvPr>
            <p:ph idx="2" type="pic"/>
          </p:nvPr>
        </p:nvSpPr>
        <p:spPr>
          <a:xfrm>
            <a:off x="5296200" y="9624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7"/>
          <p:cNvSpPr/>
          <p:nvPr>
            <p:ph idx="3" type="pic"/>
          </p:nvPr>
        </p:nvSpPr>
        <p:spPr>
          <a:xfrm>
            <a:off x="5296200" y="3067800"/>
            <a:ext cx="3847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27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/Tools/Habits">
  <p:cSld name="TITLE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>
            <p:ph type="ctrTitle"/>
          </p:nvPr>
        </p:nvSpPr>
        <p:spPr>
          <a:xfrm>
            <a:off x="3494525" y="178050"/>
            <a:ext cx="54399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4" name="Google Shape;174;p28"/>
          <p:cNvSpPr/>
          <p:nvPr>
            <p:ph idx="2" type="pic"/>
          </p:nvPr>
        </p:nvSpPr>
        <p:spPr>
          <a:xfrm>
            <a:off x="7219125" y="9624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28"/>
          <p:cNvSpPr/>
          <p:nvPr>
            <p:ph idx="3" type="pic"/>
          </p:nvPr>
        </p:nvSpPr>
        <p:spPr>
          <a:xfrm>
            <a:off x="7219200" y="3067800"/>
            <a:ext cx="19248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ormation &amp; graphic V1">
  <p:cSld name="TITLE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 txBox="1"/>
          <p:nvPr>
            <p:ph type="ctrTitle"/>
          </p:nvPr>
        </p:nvSpPr>
        <p:spPr>
          <a:xfrm>
            <a:off x="3527275" y="178050"/>
            <a:ext cx="54072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3" name="Google Shape;183;p29"/>
          <p:cNvSpPr/>
          <p:nvPr>
            <p:ph idx="2" type="pic"/>
          </p:nvPr>
        </p:nvSpPr>
        <p:spPr>
          <a:xfrm>
            <a:off x="5305500" y="9624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9"/>
          <p:cNvSpPr/>
          <p:nvPr>
            <p:ph idx="3" type="pic"/>
          </p:nvPr>
        </p:nvSpPr>
        <p:spPr>
          <a:xfrm>
            <a:off x="5305500" y="3067800"/>
            <a:ext cx="3838500" cy="21054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283500" y="1154250"/>
            <a:ext cx="3796800" cy="5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4" type="body"/>
          </p:nvPr>
        </p:nvSpPr>
        <p:spPr>
          <a:xfrm>
            <a:off x="283500" y="1670550"/>
            <a:ext cx="41412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3" name="Google Shape;193;p30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ing/Student Response">
  <p:cSld name="TITLE_1_1_1_1_1_1_1_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9" name="Google Shape;199;p31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37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01" name="Google Shape;201;p31"/>
          <p:cNvSpPr/>
          <p:nvPr>
            <p:ph idx="2" type="pic"/>
          </p:nvPr>
        </p:nvSpPr>
        <p:spPr>
          <a:xfrm>
            <a:off x="5802600" y="962525"/>
            <a:ext cx="3341400" cy="4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hoot Recap">
  <p:cSld name="TITLE_1_1_1_1_1_1_1_1_1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07" name="Google Shape;207;p32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3000" y="2060338"/>
            <a:ext cx="2217600" cy="2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275" y="1962040"/>
            <a:ext cx="4184475" cy="24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1249013" y="1265625"/>
            <a:ext cx="34830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opardy">
  <p:cSld name="TITLE_1_1_1_1_1_1_1_1_1_1_1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16" name="Google Shape;216;p33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33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24" name="Google Shape;224;p34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34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Intro">
  <p:cSld name="TITLE_1_1_1_1_1_1_1_1_1_1_1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2" name="Google Shape;232;p35"/>
          <p:cNvSpPr txBox="1"/>
          <p:nvPr>
            <p:ph type="title"/>
          </p:nvPr>
        </p:nvSpPr>
        <p:spPr>
          <a:xfrm>
            <a:off x="354375" y="1326300"/>
            <a:ext cx="38679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33" name="Google Shape;233;p35"/>
          <p:cNvSpPr/>
          <p:nvPr>
            <p:ph idx="2" type="pic"/>
          </p:nvPr>
        </p:nvSpPr>
        <p:spPr>
          <a:xfrm>
            <a:off x="5032125" y="2521125"/>
            <a:ext cx="4112100" cy="2622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at is Tech Concept High Level Descrip">
  <p:cSld name="TITLE_1_1_1_1_1_1_1_1_1_1_1_1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9" name="Google Shape;239;p36"/>
          <p:cNvSpPr txBox="1"/>
          <p:nvPr>
            <p:ph type="title"/>
          </p:nvPr>
        </p:nvSpPr>
        <p:spPr>
          <a:xfrm>
            <a:off x="3516375" y="207750"/>
            <a:ext cx="54339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84750" y="1184625"/>
            <a:ext cx="3756300" cy="3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36"/>
          <p:cNvSpPr/>
          <p:nvPr>
            <p:ph idx="2" type="pic"/>
          </p:nvPr>
        </p:nvSpPr>
        <p:spPr>
          <a:xfrm>
            <a:off x="6874875" y="961875"/>
            <a:ext cx="2269200" cy="21312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6"/>
          <p:cNvSpPr/>
          <p:nvPr>
            <p:ph idx="3" type="pic"/>
          </p:nvPr>
        </p:nvSpPr>
        <p:spPr>
          <a:xfrm>
            <a:off x="6874875" y="3093000"/>
            <a:ext cx="2269200" cy="20505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6"/>
          <p:cNvSpPr/>
          <p:nvPr>
            <p:ph idx="4" type="pic"/>
          </p:nvPr>
        </p:nvSpPr>
        <p:spPr>
          <a:xfrm>
            <a:off x="4232250" y="961875"/>
            <a:ext cx="2642700" cy="4181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YouTube Vid">
  <p:cSld name="TITLE_1_1_1_1_1_1_1_1_1_1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" name="Google Shape;249;p37"/>
          <p:cNvSpPr txBox="1"/>
          <p:nvPr>
            <p:ph type="title"/>
          </p:nvPr>
        </p:nvSpPr>
        <p:spPr>
          <a:xfrm>
            <a:off x="3570975" y="207750"/>
            <a:ext cx="53796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0" name="Google Shape;250;p37"/>
          <p:cNvSpPr/>
          <p:nvPr>
            <p:ph idx="2" type="pic"/>
          </p:nvPr>
        </p:nvSpPr>
        <p:spPr>
          <a:xfrm>
            <a:off x="0" y="961875"/>
            <a:ext cx="5143500" cy="41817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7"/>
          <p:cNvSpPr txBox="1"/>
          <p:nvPr>
            <p:ph idx="1" type="subTitle"/>
          </p:nvPr>
        </p:nvSpPr>
        <p:spPr>
          <a:xfrm>
            <a:off x="5143425" y="2531250"/>
            <a:ext cx="3807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Step by Step">
  <p:cSld name="TITLE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57" name="Google Shape;257;p38"/>
          <p:cNvSpPr txBox="1"/>
          <p:nvPr>
            <p:ph type="title"/>
          </p:nvPr>
        </p:nvSpPr>
        <p:spPr>
          <a:xfrm>
            <a:off x="3385325" y="207750"/>
            <a:ext cx="55650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58" name="Google Shape;258;p38"/>
          <p:cNvSpPr/>
          <p:nvPr>
            <p:ph idx="2" type="pic"/>
          </p:nvPr>
        </p:nvSpPr>
        <p:spPr>
          <a:xfrm>
            <a:off x="0" y="96187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8"/>
          <p:cNvSpPr txBox="1"/>
          <p:nvPr>
            <p:ph idx="1" type="subTitle"/>
          </p:nvPr>
        </p:nvSpPr>
        <p:spPr>
          <a:xfrm>
            <a:off x="1984425" y="96187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38"/>
          <p:cNvSpPr txBox="1"/>
          <p:nvPr>
            <p:ph idx="3" type="subTitle"/>
          </p:nvPr>
        </p:nvSpPr>
        <p:spPr>
          <a:xfrm>
            <a:off x="1984425" y="308147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8"/>
          <p:cNvSpPr/>
          <p:nvPr>
            <p:ph idx="4" type="pic"/>
          </p:nvPr>
        </p:nvSpPr>
        <p:spPr>
          <a:xfrm>
            <a:off x="0" y="30821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8"/>
          <p:cNvSpPr/>
          <p:nvPr>
            <p:ph idx="5" type="pic"/>
          </p:nvPr>
        </p:nvSpPr>
        <p:spPr>
          <a:xfrm>
            <a:off x="4530863" y="962525"/>
            <a:ext cx="1843200" cy="20553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8"/>
          <p:cNvSpPr txBox="1"/>
          <p:nvPr>
            <p:ph idx="6" type="subTitle"/>
          </p:nvPr>
        </p:nvSpPr>
        <p:spPr>
          <a:xfrm>
            <a:off x="6515288" y="962525"/>
            <a:ext cx="2045400" cy="10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38"/>
          <p:cNvSpPr txBox="1"/>
          <p:nvPr>
            <p:ph idx="7" type="subTitle"/>
          </p:nvPr>
        </p:nvSpPr>
        <p:spPr>
          <a:xfrm>
            <a:off x="6515288" y="3082125"/>
            <a:ext cx="1843200" cy="14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8"/>
          <p:cNvSpPr/>
          <p:nvPr>
            <p:ph idx="8" type="pic"/>
          </p:nvPr>
        </p:nvSpPr>
        <p:spPr>
          <a:xfrm>
            <a:off x="4530863" y="3082775"/>
            <a:ext cx="1843200" cy="2055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Activity - Bullet Points">
  <p:cSld name="TITLE_1_1_1_1_1_1_1_1_1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9" name="Google Shape;269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3439925" y="207750"/>
            <a:ext cx="55107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72" name="Google Shape;272;p39"/>
          <p:cNvSpPr/>
          <p:nvPr>
            <p:ph idx="2" type="pic"/>
          </p:nvPr>
        </p:nvSpPr>
        <p:spPr>
          <a:xfrm>
            <a:off x="7018200" y="9624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73" name="Google Shape;273;p39"/>
          <p:cNvSpPr txBox="1"/>
          <p:nvPr>
            <p:ph idx="1" type="body"/>
          </p:nvPr>
        </p:nvSpPr>
        <p:spPr>
          <a:xfrm>
            <a:off x="313875" y="1174500"/>
            <a:ext cx="3827400" cy="37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4" name="Google Shape;274;p39"/>
          <p:cNvSpPr/>
          <p:nvPr>
            <p:ph idx="3" type="pic"/>
          </p:nvPr>
        </p:nvSpPr>
        <p:spPr>
          <a:xfrm>
            <a:off x="7018200" y="301770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9"/>
          <p:cNvSpPr/>
          <p:nvPr>
            <p:ph idx="4" type="pic"/>
          </p:nvPr>
        </p:nvSpPr>
        <p:spPr>
          <a:xfrm>
            <a:off x="4892400" y="952050"/>
            <a:ext cx="2125800" cy="2125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39"/>
          <p:cNvSpPr/>
          <p:nvPr>
            <p:ph idx="5" type="pic"/>
          </p:nvPr>
        </p:nvSpPr>
        <p:spPr>
          <a:xfrm>
            <a:off x="4892400" y="3007350"/>
            <a:ext cx="2125800" cy="212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1">
  <p:cSld name="TITLE_1_1_1_1_1_1_1_1_1_1_1_1_1_1_1_1_1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2" name="Google Shape;282;p40"/>
          <p:cNvSpPr txBox="1"/>
          <p:nvPr>
            <p:ph type="title"/>
          </p:nvPr>
        </p:nvSpPr>
        <p:spPr>
          <a:xfrm>
            <a:off x="3614650" y="207750"/>
            <a:ext cx="53358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83" name="Google Shape;283;p40"/>
          <p:cNvSpPr/>
          <p:nvPr>
            <p:ph idx="2" type="pic"/>
          </p:nvPr>
        </p:nvSpPr>
        <p:spPr>
          <a:xfrm>
            <a:off x="150" y="962525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Concept Online Demo 2">
  <p:cSld name="TITLE_1_1_1_1_1_1_1_1_1_1_1_1_1_1_1_1_1_1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7" name="Google Shape;287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89" name="Google Shape;289;p41"/>
          <p:cNvSpPr txBox="1"/>
          <p:nvPr>
            <p:ph type="title"/>
          </p:nvPr>
        </p:nvSpPr>
        <p:spPr>
          <a:xfrm>
            <a:off x="3439925" y="207750"/>
            <a:ext cx="5510400" cy="5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0" name="Google Shape;290;p41"/>
          <p:cNvSpPr/>
          <p:nvPr>
            <p:ph idx="2" type="pic"/>
          </p:nvPr>
        </p:nvSpPr>
        <p:spPr>
          <a:xfrm>
            <a:off x="3504300" y="962400"/>
            <a:ext cx="56397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291" name="Google Shape;291;p41"/>
          <p:cNvSpPr txBox="1"/>
          <p:nvPr>
            <p:ph idx="1" type="subTitle"/>
          </p:nvPr>
        </p:nvSpPr>
        <p:spPr>
          <a:xfrm>
            <a:off x="253125" y="2637300"/>
            <a:ext cx="2835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2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97" name="Google Shape;297;p42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298" name="Google Shape;298;p42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2">
  <p:cSld name="TITLE_1_1_1_1_1_1_1_1_1_1_1_1_1_1_1_1_1_1_1_1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2" name="Google Shape;302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04" name="Google Shape;304;p43"/>
          <p:cNvSpPr txBox="1"/>
          <p:nvPr>
            <p:ph type="title"/>
          </p:nvPr>
        </p:nvSpPr>
        <p:spPr>
          <a:xfrm>
            <a:off x="3835200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05" name="Google Shape;305;p43"/>
          <p:cNvSpPr txBox="1"/>
          <p:nvPr>
            <p:ph idx="1" type="subTitle"/>
          </p:nvPr>
        </p:nvSpPr>
        <p:spPr>
          <a:xfrm>
            <a:off x="449625" y="1195400"/>
            <a:ext cx="37785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6" name="Google Shape;306;p43"/>
          <p:cNvSpPr txBox="1"/>
          <p:nvPr>
            <p:ph idx="2" type="subTitle"/>
          </p:nvPr>
        </p:nvSpPr>
        <p:spPr>
          <a:xfrm>
            <a:off x="4688775" y="1195400"/>
            <a:ext cx="3969000" cy="4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7" name="Google Shape;307;p43"/>
          <p:cNvSpPr txBox="1"/>
          <p:nvPr>
            <p:ph idx="3" type="body"/>
          </p:nvPr>
        </p:nvSpPr>
        <p:spPr>
          <a:xfrm>
            <a:off x="3543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43"/>
          <p:cNvSpPr txBox="1"/>
          <p:nvPr>
            <p:ph idx="4" type="body"/>
          </p:nvPr>
        </p:nvSpPr>
        <p:spPr>
          <a:xfrm>
            <a:off x="4688775" y="1751625"/>
            <a:ext cx="3969000" cy="29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2">
  <p:cSld name="TITLE_1_1_1_1_1_1_1_1_1_1_1_1_1_1_1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/>
          <p:nvPr/>
        </p:nvSpPr>
        <p:spPr>
          <a:xfrm>
            <a:off x="75" y="0"/>
            <a:ext cx="91440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4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14" name="Google Shape;314;p44"/>
          <p:cNvSpPr txBox="1"/>
          <p:nvPr>
            <p:ph type="title"/>
          </p:nvPr>
        </p:nvSpPr>
        <p:spPr>
          <a:xfrm>
            <a:off x="2014425" y="2280450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1 ">
  <p:cSld name="TITLE_1_1_1_1_1_1_1_1_1_1_1_1_1_1_1_1_1_1_1_1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8" name="Google Shape;31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20" name="Google Shape;320;p45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21" name="Google Shape;321;p45"/>
          <p:cNvSpPr/>
          <p:nvPr>
            <p:ph idx="2" type="pic"/>
          </p:nvPr>
        </p:nvSpPr>
        <p:spPr>
          <a:xfrm>
            <a:off x="0" y="9625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45"/>
          <p:cNvSpPr/>
          <p:nvPr>
            <p:ph idx="3" type="pic"/>
          </p:nvPr>
        </p:nvSpPr>
        <p:spPr>
          <a:xfrm>
            <a:off x="0" y="3048425"/>
            <a:ext cx="21972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 txBox="1"/>
          <p:nvPr>
            <p:ph idx="1" type="subTitle"/>
          </p:nvPr>
        </p:nvSpPr>
        <p:spPr>
          <a:xfrm>
            <a:off x="2318625" y="11238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4" name="Google Shape;324;p45"/>
          <p:cNvSpPr txBox="1"/>
          <p:nvPr>
            <p:ph idx="4" type="subTitle"/>
          </p:nvPr>
        </p:nvSpPr>
        <p:spPr>
          <a:xfrm>
            <a:off x="2318625" y="3220275"/>
            <a:ext cx="4473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Helvetica Neue"/>
              <a:buNone/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5" name="Google Shape;325;p45"/>
          <p:cNvSpPr txBox="1"/>
          <p:nvPr>
            <p:ph idx="5" type="body"/>
          </p:nvPr>
        </p:nvSpPr>
        <p:spPr>
          <a:xfrm>
            <a:off x="2480625" y="162537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6" name="Google Shape;326;p45"/>
          <p:cNvSpPr txBox="1"/>
          <p:nvPr>
            <p:ph idx="6" type="body"/>
          </p:nvPr>
        </p:nvSpPr>
        <p:spPr>
          <a:xfrm>
            <a:off x="2480625" y="3711325"/>
            <a:ext cx="4880400" cy="13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minent Figures 2">
  <p:cSld name="TITLE_1_1_1_1_1_1_1_1_1_1_1_1_1_1_1_1_1_1_1_1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32" name="Google Shape;332;p46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33" name="Google Shape;333;p46"/>
          <p:cNvSpPr/>
          <p:nvPr>
            <p:ph idx="2" type="pic"/>
          </p:nvPr>
        </p:nvSpPr>
        <p:spPr>
          <a:xfrm>
            <a:off x="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/>
          <p:nvPr>
            <p:ph idx="1" type="subTitle"/>
          </p:nvPr>
        </p:nvSpPr>
        <p:spPr>
          <a:xfrm>
            <a:off x="506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46"/>
          <p:cNvSpPr/>
          <p:nvPr>
            <p:ph idx="3" type="pic"/>
          </p:nvPr>
        </p:nvSpPr>
        <p:spPr>
          <a:xfrm>
            <a:off x="22983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6"/>
          <p:cNvSpPr/>
          <p:nvPr>
            <p:ph idx="4" type="pic"/>
          </p:nvPr>
        </p:nvSpPr>
        <p:spPr>
          <a:xfrm>
            <a:off x="4596675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6"/>
          <p:cNvSpPr/>
          <p:nvPr>
            <p:ph idx="5" type="pic"/>
          </p:nvPr>
        </p:nvSpPr>
        <p:spPr>
          <a:xfrm>
            <a:off x="6845700" y="962525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46"/>
          <p:cNvSpPr txBox="1"/>
          <p:nvPr>
            <p:ph idx="6" type="subTitle"/>
          </p:nvPr>
        </p:nvSpPr>
        <p:spPr>
          <a:xfrm>
            <a:off x="23489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46"/>
          <p:cNvSpPr txBox="1"/>
          <p:nvPr>
            <p:ph idx="7" type="subTitle"/>
          </p:nvPr>
        </p:nvSpPr>
        <p:spPr>
          <a:xfrm>
            <a:off x="4647225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6"/>
          <p:cNvSpPr txBox="1"/>
          <p:nvPr>
            <p:ph idx="8" type="subTitle"/>
          </p:nvPr>
        </p:nvSpPr>
        <p:spPr>
          <a:xfrm>
            <a:off x="6896250" y="3179250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ample Applications/Jobs/Salaries">
  <p:cSld name="TITLE_1_1_1_1_1_1_1_1_1_1_1_1_1_1_1_1_1_1_1_1_1_1_1_1_1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4" name="Google Shape;344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46" name="Google Shape;346;p47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47" name="Google Shape;347;p47"/>
          <p:cNvSpPr/>
          <p:nvPr>
            <p:ph idx="2" type="pic"/>
          </p:nvPr>
        </p:nvSpPr>
        <p:spPr>
          <a:xfrm>
            <a:off x="73920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7"/>
          <p:cNvSpPr txBox="1"/>
          <p:nvPr>
            <p:ph idx="1" type="subTitle"/>
          </p:nvPr>
        </p:nvSpPr>
        <p:spPr>
          <a:xfrm>
            <a:off x="78975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47"/>
          <p:cNvSpPr/>
          <p:nvPr>
            <p:ph idx="3" type="pic"/>
          </p:nvPr>
        </p:nvSpPr>
        <p:spPr>
          <a:xfrm>
            <a:off x="34228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7"/>
          <p:cNvSpPr txBox="1"/>
          <p:nvPr>
            <p:ph idx="4" type="subTitle"/>
          </p:nvPr>
        </p:nvSpPr>
        <p:spPr>
          <a:xfrm>
            <a:off x="34734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7"/>
          <p:cNvSpPr/>
          <p:nvPr>
            <p:ph idx="5" type="pic"/>
          </p:nvPr>
        </p:nvSpPr>
        <p:spPr>
          <a:xfrm>
            <a:off x="6157050" y="1555500"/>
            <a:ext cx="2298300" cy="20859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7"/>
          <p:cNvSpPr txBox="1"/>
          <p:nvPr>
            <p:ph idx="6" type="subTitle"/>
          </p:nvPr>
        </p:nvSpPr>
        <p:spPr>
          <a:xfrm>
            <a:off x="6207600" y="3772225"/>
            <a:ext cx="2197200" cy="8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">
  <p:cSld name="TITLE_1_1_1_1_1_1_1_1_1_1_1_1_1_1_1_1_1_1_1_1_1_1_1_1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58" name="Google Shape;358;p48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59" name="Google Shape;359;p48"/>
          <p:cNvSpPr/>
          <p:nvPr>
            <p:ph idx="2" type="pic"/>
          </p:nvPr>
        </p:nvSpPr>
        <p:spPr>
          <a:xfrm>
            <a:off x="75" y="962400"/>
            <a:ext cx="9144000" cy="418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ll Import Template Slides 2">
  <p:cSld name="TITLE_1_1_1_1_1_1_1_1_1_1_1_1_1_1_1_1_1_1_1_1_1_1_1_1_1_1_1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9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4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9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65" name="Google Shape;365;p49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66" name="Google Shape;366;p49"/>
          <p:cNvSpPr/>
          <p:nvPr>
            <p:ph idx="2" type="pic"/>
          </p:nvPr>
        </p:nvSpPr>
        <p:spPr>
          <a:xfrm>
            <a:off x="75" y="962400"/>
            <a:ext cx="50220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49"/>
          <p:cNvSpPr txBox="1"/>
          <p:nvPr>
            <p:ph idx="1" type="subTitle"/>
          </p:nvPr>
        </p:nvSpPr>
        <p:spPr>
          <a:xfrm>
            <a:off x="6694275" y="2607450"/>
            <a:ext cx="2197200" cy="89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ffirmations">
  <p:cSld name="TITLE_1_1_1_1_1_1_1_1_1_1_1_1_1_1_1_1_1_1_1_1_1_1_1_1_1_1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0"/>
          <p:cNvSpPr/>
          <p:nvPr/>
        </p:nvSpPr>
        <p:spPr>
          <a:xfrm>
            <a:off x="75" y="0"/>
            <a:ext cx="9144000" cy="9624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1" name="Google Shape;371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0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73" name="Google Shape;373;p50"/>
          <p:cNvSpPr txBox="1"/>
          <p:nvPr>
            <p:ph type="title"/>
          </p:nvPr>
        </p:nvSpPr>
        <p:spPr>
          <a:xfrm>
            <a:off x="3776175" y="189975"/>
            <a:ext cx="5115300" cy="5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74" name="Google Shape;374;p50"/>
          <p:cNvSpPr/>
          <p:nvPr>
            <p:ph idx="2" type="pic"/>
          </p:nvPr>
        </p:nvSpPr>
        <p:spPr>
          <a:xfrm>
            <a:off x="5396625" y="2023616"/>
            <a:ext cx="374730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0"/>
          <p:cNvSpPr txBox="1"/>
          <p:nvPr>
            <p:ph idx="1" type="subTitle"/>
          </p:nvPr>
        </p:nvSpPr>
        <p:spPr>
          <a:xfrm>
            <a:off x="334125" y="1372450"/>
            <a:ext cx="50625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/Contact Slide">
  <p:cSld name="TITLE_1_1_1_1_1_1_1_1_1_1_1_1_1_1_1_1_1_1_1_1_1_1_1_1_1_1_1_1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1"/>
          <p:cNvSpPr/>
          <p:nvPr/>
        </p:nvSpPr>
        <p:spPr>
          <a:xfrm>
            <a:off x="75" y="0"/>
            <a:ext cx="3705600" cy="51435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9" name="Google Shape;379;p5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1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381" name="Google Shape;381;p51"/>
          <p:cNvSpPr txBox="1"/>
          <p:nvPr>
            <p:ph type="title"/>
          </p:nvPr>
        </p:nvSpPr>
        <p:spPr>
          <a:xfrm>
            <a:off x="281325" y="2038950"/>
            <a:ext cx="2857500" cy="1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382" name="Google Shape;382;p51"/>
          <p:cNvSpPr txBox="1"/>
          <p:nvPr>
            <p:ph idx="1" type="subTitle"/>
          </p:nvPr>
        </p:nvSpPr>
        <p:spPr>
          <a:xfrm>
            <a:off x="4242375" y="2335500"/>
            <a:ext cx="3371700" cy="4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/>
          <p:nvPr/>
        </p:nvSpPr>
        <p:spPr>
          <a:xfrm>
            <a:off x="0" y="4778115"/>
            <a:ext cx="9144000" cy="3702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52"/>
          <p:cNvSpPr txBox="1"/>
          <p:nvPr>
            <p:ph type="title"/>
          </p:nvPr>
        </p:nvSpPr>
        <p:spPr>
          <a:xfrm>
            <a:off x="457200" y="5715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52"/>
          <p:cNvSpPr txBox="1"/>
          <p:nvPr>
            <p:ph idx="1" type="body"/>
          </p:nvPr>
        </p:nvSpPr>
        <p:spPr>
          <a:xfrm>
            <a:off x="457200" y="1371600"/>
            <a:ext cx="8229600" cy="3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7" name="Google Shape;387;p52"/>
          <p:cNvSpPr txBox="1"/>
          <p:nvPr>
            <p:ph idx="10" type="dt"/>
          </p:nvPr>
        </p:nvSpPr>
        <p:spPr>
          <a:xfrm>
            <a:off x="461116" y="4366617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52"/>
          <p:cNvSpPr txBox="1"/>
          <p:nvPr>
            <p:ph idx="11" type="ftr"/>
          </p:nvPr>
        </p:nvSpPr>
        <p:spPr>
          <a:xfrm>
            <a:off x="3124200" y="4366617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52"/>
          <p:cNvSpPr txBox="1"/>
          <p:nvPr>
            <p:ph idx="12" type="sldNum"/>
          </p:nvPr>
        </p:nvSpPr>
        <p:spPr>
          <a:xfrm>
            <a:off x="8807725" y="4869600"/>
            <a:ext cx="33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UW.Signature_left.jpg" id="390" name="Google Shape;390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787" y="4852461"/>
            <a:ext cx="2683669" cy="211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80375"/>
            <a:ext cx="402426" cy="36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425" y="4780375"/>
            <a:ext cx="2377000" cy="363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2"/>
          <p:cNvSpPr txBox="1"/>
          <p:nvPr/>
        </p:nvSpPr>
        <p:spPr>
          <a:xfrm>
            <a:off x="402425" y="4761850"/>
            <a:ext cx="431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Electronic Literacy </a:t>
            </a:r>
            <a:r>
              <a:rPr i="1"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3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26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29" Type="http://schemas.openxmlformats.org/officeDocument/2006/relationships/slideLayout" Target="../slideLayouts/slideLayout46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Relationship Id="rId31" Type="http://schemas.openxmlformats.org/officeDocument/2006/relationships/slideLayout" Target="../slideLayouts/slideLayout48.xml"/><Relationship Id="rId30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28.xml"/><Relationship Id="rId3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7.xml"/><Relationship Id="rId32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93" r:id="rId29"/>
    <p:sldLayoutId id="2147483694" r:id="rId30"/>
    <p:sldLayoutId id="2147483695" r:id="rId31"/>
    <p:sldLayoutId id="2147483696" r:id="rId32"/>
    <p:sldLayoutId id="2147483697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htmlcheatsheet.com" TargetMode="External"/><Relationship Id="rId4" Type="http://schemas.openxmlformats.org/officeDocument/2006/relationships/hyperlink" Target="http://www.my-learning.w3schools.com/tutorial/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8</a:t>
            </a:r>
            <a:endParaRPr/>
          </a:p>
        </p:txBody>
      </p:sp>
      <p:sp>
        <p:nvSpPr>
          <p:cNvPr id="399" name="Google Shape;39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53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305050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53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Lesson 7 - </a:t>
            </a: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7" name="Google Shape;467;p62"/>
          <p:cNvGraphicFramePr/>
          <p:nvPr/>
        </p:nvGraphicFramePr>
        <p:xfrm>
          <a:off x="1410825" y="11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{6B7DFBBC-36E9-4ABD-8594-9FF2DD584368}</a:tableStyleId>
              </a:tblPr>
              <a:tblGrid>
                <a:gridCol w="2490000"/>
                <a:gridCol w="2008850"/>
                <a:gridCol w="1823500"/>
              </a:tblGrid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&lt;table&gt;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table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header 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&lt;thead&gt;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&lt;/thead&gt;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a table row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&lt;tr&gt;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&lt;/tr&gt;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the table data/cell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&lt;td&gt;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td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 the table caption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&lt;caption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caption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the table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&lt;tbody&gt;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&lt;/t</a:t>
                      </a:r>
                      <a:r>
                        <a:rPr lang="en"/>
                        <a:t>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the table footer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&lt;tfoot&gt;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&lt;/tfoot&gt;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Cheat Sheets</a:t>
            </a:r>
            <a:endParaRPr/>
          </a:p>
        </p:txBody>
      </p:sp>
      <p:sp>
        <p:nvSpPr>
          <p:cNvPr id="473" name="Google Shape;473;p63"/>
          <p:cNvSpPr txBox="1"/>
          <p:nvPr/>
        </p:nvSpPr>
        <p:spPr>
          <a:xfrm>
            <a:off x="1228950" y="1932625"/>
            <a:ext cx="70629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b="1" lang="en" sz="31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www.htmlcheatsheet.com</a:t>
            </a:r>
            <a:endParaRPr b="1" sz="3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25450" lvl="0" marL="457200" rtl="0" algn="l">
              <a:spcBef>
                <a:spcPts val="0"/>
              </a:spcBef>
              <a:spcAft>
                <a:spcPts val="0"/>
              </a:spcAft>
              <a:buSzPts val="3100"/>
              <a:buFont typeface="Helvetica Neue"/>
              <a:buChar char="●"/>
            </a:pPr>
            <a:r>
              <a:rPr b="1" lang="en" sz="3100" u="sng">
                <a:solidFill>
                  <a:srgbClr val="0097A7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www.my-learning.w3schools.com/tutorial/html</a:t>
            </a:r>
            <a:endParaRPr b="1"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4"/>
          <p:cNvSpPr txBox="1"/>
          <p:nvPr>
            <p:ph idx="1" type="subTitle"/>
          </p:nvPr>
        </p:nvSpPr>
        <p:spPr>
          <a:xfrm>
            <a:off x="2156700" y="2257800"/>
            <a:ext cx="48306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Create a Recipe Book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2000"/>
              <a:t>(Using everything you’ve learned so far.)</a:t>
            </a:r>
            <a:endParaRPr i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2: Recipe Book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85" name="Google Shape;4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300" y="982425"/>
            <a:ext cx="4043475" cy="4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5"/>
          <p:cNvSpPr txBox="1"/>
          <p:nvPr/>
        </p:nvSpPr>
        <p:spPr>
          <a:xfrm>
            <a:off x="394800" y="1190300"/>
            <a:ext cx="430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Pick your favorite dish and create a recipe using any of the following: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Pictures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Hyperlinks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Lists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CSS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Helvetica Neue"/>
              <a:buChar char="●"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Headers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Check out resources and be as creative as possible.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Helvetica Neue"/>
                <a:ea typeface="Helvetica Neue"/>
                <a:cs typeface="Helvetica Neue"/>
                <a:sym typeface="Helvetica Neue"/>
              </a:rPr>
              <a:t>ASK QUESTIONS!</a:t>
            </a:r>
            <a:endParaRPr sz="1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66"/>
          <p:cNvSpPr txBox="1"/>
          <p:nvPr>
            <p:ph type="title"/>
          </p:nvPr>
        </p:nvSpPr>
        <p:spPr>
          <a:xfrm>
            <a:off x="1011825" y="2266050"/>
            <a:ext cx="2089800" cy="6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493" name="Google Shape;493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07" name="Google Shape;407;p5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4"/>
          <p:cNvSpPr txBox="1"/>
          <p:nvPr/>
        </p:nvSpPr>
        <p:spPr>
          <a:xfrm>
            <a:off x="591825" y="2003925"/>
            <a:ext cx="6045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Ice breaker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Recaps so far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Midway Project 2 - Create a Recipe Book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5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415" name="Google Shape;415;p55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5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5"/>
          <p:cNvSpPr txBox="1"/>
          <p:nvPr/>
        </p:nvSpPr>
        <p:spPr>
          <a:xfrm>
            <a:off x="591825" y="1112050"/>
            <a:ext cx="780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What would you do if you had $1,000,000?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418" name="Google Shape;4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Recaps so far</a:t>
            </a:r>
            <a:endParaRPr/>
          </a:p>
        </p:txBody>
      </p:sp>
      <p:sp>
        <p:nvSpPr>
          <p:cNvPr id="424" name="Google Shape;4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56"/>
          <p:cNvSpPr txBox="1"/>
          <p:nvPr>
            <p:ph idx="1" type="body"/>
          </p:nvPr>
        </p:nvSpPr>
        <p:spPr>
          <a:xfrm>
            <a:off x="374625" y="1281675"/>
            <a:ext cx="7922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So far, we’ve done a lot of things: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Tags - opening &amp; closing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Text tags - to beautify your text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Lists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Images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CSS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IDs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iFrames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Hyperlinks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Jumping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t/>
            </a:r>
            <a:endParaRPr sz="21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1</a:t>
            </a:r>
            <a:r>
              <a:rPr lang="en"/>
              <a:t> - Tags</a:t>
            </a:r>
            <a:endParaRPr/>
          </a:p>
        </p:txBody>
      </p:sp>
      <p:sp>
        <p:nvSpPr>
          <p:cNvPr id="431" name="Google Shape;43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2" name="Google Shape;432;p57"/>
          <p:cNvGraphicFramePr/>
          <p:nvPr/>
        </p:nvGraphicFramePr>
        <p:xfrm>
          <a:off x="952500" y="16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{6B7DFBBC-36E9-4ABD-8594-9FF2DD584368}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 the webpage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&lt;html&gt;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html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head 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&lt;head&gt;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head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&lt;title&gt;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&lt;/title&gt;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Heading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&lt;h&gt;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h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body section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&lt;p&gt;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p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2 - Text Tags</a:t>
            </a:r>
            <a:endParaRPr/>
          </a:p>
        </p:txBody>
      </p:sp>
      <p:graphicFrame>
        <p:nvGraphicFramePr>
          <p:cNvPr id="438" name="Google Shape;438;p58"/>
          <p:cNvGraphicFramePr/>
          <p:nvPr/>
        </p:nvGraphicFramePr>
        <p:xfrm>
          <a:off x="952500" y="160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{6B7DFBBC-36E9-4ABD-8594-9FF2DD584368}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Highlighter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&lt;mark&gt;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&lt;/mark&gt;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Underline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&lt;ins&gt;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&lt;/ins&gt;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Superscript/exponent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&lt;sup&gt;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&lt;/sup&gt;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Subscript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&lt;sub&gt;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&lt;/sub&gt;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small&gt;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&lt;/small&gt;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Italics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&lt;/i&gt;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Bold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&lt;b&gt;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&lt;/b&gt;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3</a:t>
            </a:r>
            <a:r>
              <a:rPr lang="en"/>
              <a:t> - Lists, Images</a:t>
            </a:r>
            <a:endParaRPr/>
          </a:p>
        </p:txBody>
      </p:sp>
      <p:sp>
        <p:nvSpPr>
          <p:cNvPr id="444" name="Google Shape;44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45" name="Google Shape;445;p59"/>
          <p:cNvGraphicFramePr/>
          <p:nvPr/>
        </p:nvGraphicFramePr>
        <p:xfrm>
          <a:off x="952500" y="195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{6B7DFBBC-36E9-4ABD-8594-9FF2DD584368}</a:tableStyleId>
              </a:tblPr>
              <a:tblGrid>
                <a:gridCol w="2079325"/>
                <a:gridCol w="3138550"/>
                <a:gridCol w="2581525"/>
              </a:tblGrid>
              <a:tr h="4571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Ordered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&lt;ol&gt;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ol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Unordered List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&lt;ul&gt;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ul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&lt;img alt = “Alternative Text src = “image URL” width = “” height = “”&gt;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4 </a:t>
            </a:r>
            <a:r>
              <a:rPr lang="en"/>
              <a:t>- CSS &amp; iFrames</a:t>
            </a:r>
            <a:endParaRPr/>
          </a:p>
        </p:txBody>
      </p:sp>
      <p:sp>
        <p:nvSpPr>
          <p:cNvPr id="451" name="Google Shape;451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60"/>
          <p:cNvSpPr txBox="1"/>
          <p:nvPr/>
        </p:nvSpPr>
        <p:spPr>
          <a:xfrm>
            <a:off x="0" y="967225"/>
            <a:ext cx="5967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color: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color here;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 color: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color here;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 color here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left/center/right/justify;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font-family: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font here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insert any size here (e.g., 20px);</a:t>
            </a:r>
            <a:endParaRPr i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3" name="Google Shape;453;p60"/>
          <p:cNvSpPr txBox="1"/>
          <p:nvPr/>
        </p:nvSpPr>
        <p:spPr>
          <a:xfrm>
            <a:off x="5150850" y="2076500"/>
            <a:ext cx="3870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IFRAMES</a:t>
            </a:r>
            <a:endParaRPr sz="2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iframe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title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</a:t>
            </a:r>
            <a:r>
              <a:rPr i="1"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description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"&gt;&lt;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/iframe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Resource: </a:t>
            </a:r>
            <a:r>
              <a:rPr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W3Schools</a:t>
            </a:r>
            <a:endParaRPr sz="2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Lesson 6 - Hyperlinks &amp; Jumping</a:t>
            </a:r>
            <a:endParaRPr/>
          </a:p>
        </p:txBody>
      </p:sp>
      <p:sp>
        <p:nvSpPr>
          <p:cNvPr id="459" name="Google Shape;45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0" name="Google Shape;460;p61"/>
          <p:cNvSpPr txBox="1"/>
          <p:nvPr/>
        </p:nvSpPr>
        <p:spPr>
          <a:xfrm>
            <a:off x="610050" y="1644925"/>
            <a:ext cx="79239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Hyperlinks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"https://www.example.com"&gt;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Link Text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Jumping</a:t>
            </a:r>
            <a:endParaRPr sz="2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"#section1"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 to Section 1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="section1"&gt;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Section 1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/h2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