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5" r:id="rId5"/>
    <p:sldMasterId id="2147483726" r:id="rId6"/>
    <p:sldMasterId id="214748372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y="5143500" cx="9144000"/>
  <p:notesSz cx="6858000" cy="9144000"/>
  <p:embeddedFontLst>
    <p:embeddedFont>
      <p:font typeface="Helvetica Neue"/>
      <p:regular r:id="rId40"/>
      <p:bold r:id="rId41"/>
      <p:italic r:id="rId42"/>
      <p:boldItalic r:id="rId43"/>
    </p:embeddedFont>
    <p:embeddedFont>
      <p:font typeface="Spectral"/>
      <p:regular r:id="rId44"/>
      <p:bold r:id="rId45"/>
      <p:italic r:id="rId46"/>
      <p:boldItalic r:id="rId47"/>
    </p:embeddedFont>
    <p:embeddedFont>
      <p:font typeface="Helvetica Neue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33F7CC-3FF0-4D1F-8F6A-1C2075AAA186}">
  <a:tblStyle styleId="{0D33F7CC-3FF0-4D1F-8F6A-1C2075AAA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regular.fntdata"/><Relationship Id="rId42" Type="http://schemas.openxmlformats.org/officeDocument/2006/relationships/font" Target="fonts/HelveticaNeue-italic.fntdata"/><Relationship Id="rId41" Type="http://schemas.openxmlformats.org/officeDocument/2006/relationships/font" Target="fonts/HelveticaNeue-bold.fntdata"/><Relationship Id="rId44" Type="http://schemas.openxmlformats.org/officeDocument/2006/relationships/font" Target="fonts/Spectral-regular.fntdata"/><Relationship Id="rId43" Type="http://schemas.openxmlformats.org/officeDocument/2006/relationships/font" Target="fonts/HelveticaNeue-boldItalic.fntdata"/><Relationship Id="rId46" Type="http://schemas.openxmlformats.org/officeDocument/2006/relationships/font" Target="fonts/Spectral-italic.fntdata"/><Relationship Id="rId45" Type="http://schemas.openxmlformats.org/officeDocument/2006/relationships/font" Target="fonts/Spectral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Spectral-boldItalic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12e95ec377_0_1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12e95ec377_0_1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12e95ec377_0_2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12e95ec377_0_2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6e59d2d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6e59d2d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6e59d2df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6e59d2df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893a0fdbe8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893a0fdbe8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12e95ec377_0_3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112e95ec377_0_3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93a0fdbe8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893a0fdbe8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93a0fdbe8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93a0fdbe8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6f469d8b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6f469d8b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12e95ec377_0_3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112e95ec377_0_3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93a0fdbe8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93a0fdbe8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893a0fdbe8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893a0fdbe8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893a0fdbe8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893a0fdbe8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1893a0fdbe8_0_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1893a0fdbe8_0_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12e95ec377_0_4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12e95ec377_0_4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1893a0fdbe8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1893a0fdbe8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12e95ec377_0_4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12e95ec377_0_4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12e95ec377_0_4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12e95ec377_0_4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15491fb9f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15491fb9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112e95ec377_0_4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112e95ec377_0_4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112e95ec377_0_4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112e95ec377_0_4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893a0fdbe8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893a0fdbe8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2e95ec377_0_1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2e95ec377_0_1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112e95ec377_0_4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112e95ec377_0_4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1893a0fdbe8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1893a0fdbe8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20748e531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20748e531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0748e5310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0748e5310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0748e531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0748e531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20748e531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20748e531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20748e5310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20748e5310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2e95ec377_0_2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12e95ec377_0_2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" name="Google Shape;61;p14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6567825" y="-14150"/>
            <a:ext cx="2576100" cy="51576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 txBox="1"/>
          <p:nvPr>
            <p:ph type="ctrTitle"/>
          </p:nvPr>
        </p:nvSpPr>
        <p:spPr>
          <a:xfrm>
            <a:off x="6617750" y="1816900"/>
            <a:ext cx="23373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">
  <p:cSld name="TITLE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1" name="Google Shape;81;p17"/>
          <p:cNvSpPr/>
          <p:nvPr>
            <p:ph idx="2" type="pic"/>
          </p:nvPr>
        </p:nvSpPr>
        <p:spPr>
          <a:xfrm>
            <a:off x="5296200" y="30376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7"/>
          <p:cNvSpPr/>
          <p:nvPr>
            <p:ph idx="3" type="pic"/>
          </p:nvPr>
        </p:nvSpPr>
        <p:spPr>
          <a:xfrm>
            <a:off x="52962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7"/>
          <p:cNvSpPr/>
          <p:nvPr>
            <p:ph idx="4" type="pic"/>
          </p:nvPr>
        </p:nvSpPr>
        <p:spPr>
          <a:xfrm>
            <a:off x="72201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 v2">
  <p:cSld name="TITLE_1_1_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3494525" y="65625"/>
            <a:ext cx="5367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0" y="9625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/>
          <p:nvPr>
            <p:ph idx="3" type="pic"/>
          </p:nvPr>
        </p:nvSpPr>
        <p:spPr>
          <a:xfrm>
            <a:off x="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8"/>
          <p:cNvSpPr/>
          <p:nvPr>
            <p:ph idx="4" type="pic"/>
          </p:nvPr>
        </p:nvSpPr>
        <p:spPr>
          <a:xfrm>
            <a:off x="192390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267250" y="1210800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 v2">
  <p:cSld name="TITLE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3516375" y="178050"/>
            <a:ext cx="533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" name="Google Shape;104;p19"/>
          <p:cNvSpPr/>
          <p:nvPr>
            <p:ph idx="2" type="pic"/>
          </p:nvPr>
        </p:nvSpPr>
        <p:spPr>
          <a:xfrm>
            <a:off x="5296200" y="962525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2" name="Google Shape;112;p20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">
  <p:cSld name="TITLE_1_1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type="ctrTitle"/>
          </p:nvPr>
        </p:nvSpPr>
        <p:spPr>
          <a:xfrm>
            <a:off x="3505450" y="178050"/>
            <a:ext cx="5515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21"/>
          <p:cNvSpPr/>
          <p:nvPr>
            <p:ph idx="2" type="pic"/>
          </p:nvPr>
        </p:nvSpPr>
        <p:spPr>
          <a:xfrm>
            <a:off x="5296200" y="9624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21"/>
          <p:cNvSpPr/>
          <p:nvPr>
            <p:ph idx="3" type="pic"/>
          </p:nvPr>
        </p:nvSpPr>
        <p:spPr>
          <a:xfrm>
            <a:off x="5296200" y="30678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/Tools/Habits">
  <p:cSld name="TITLE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>
            <p:ph type="ctrTitle"/>
          </p:nvPr>
        </p:nvSpPr>
        <p:spPr>
          <a:xfrm>
            <a:off x="3494525" y="178050"/>
            <a:ext cx="5439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9" name="Google Shape;129;p22"/>
          <p:cNvSpPr/>
          <p:nvPr>
            <p:ph idx="2" type="pic"/>
          </p:nvPr>
        </p:nvSpPr>
        <p:spPr>
          <a:xfrm>
            <a:off x="7219125" y="9624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3" type="pic"/>
          </p:nvPr>
        </p:nvSpPr>
        <p:spPr>
          <a:xfrm>
            <a:off x="7219200" y="30678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 &amp; graphic V1">
  <p:cSld name="TITLE_1_1_1_1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p23"/>
          <p:cNvSpPr/>
          <p:nvPr>
            <p:ph idx="2" type="pic"/>
          </p:nvPr>
        </p:nvSpPr>
        <p:spPr>
          <a:xfrm>
            <a:off x="5305500" y="9624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3"/>
          <p:cNvSpPr/>
          <p:nvPr>
            <p:ph idx="3" type="pic"/>
          </p:nvPr>
        </p:nvSpPr>
        <p:spPr>
          <a:xfrm>
            <a:off x="5305500" y="30678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8" name="Google Shape;148;p24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ing/Student Response">
  <p:cSld name="TITLE_1_1_1_1_1_1_1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4" name="Google Shape;154;p25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56" name="Google Shape;156;p25"/>
          <p:cNvSpPr/>
          <p:nvPr>
            <p:ph idx="2" type="pic"/>
          </p:nvPr>
        </p:nvSpPr>
        <p:spPr>
          <a:xfrm>
            <a:off x="5802600" y="962525"/>
            <a:ext cx="3341400" cy="4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hoot Recap">
  <p:cSld name="TITLE_1_1_1_1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2" name="Google Shape;162;p26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0" y="2060338"/>
            <a:ext cx="2217600" cy="2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75" y="1962040"/>
            <a:ext cx="4184475" cy="24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1249013" y="1265625"/>
            <a:ext cx="3483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dy">
  <p:cSld name="TITLE_1_1_1_1_1_1_1_1_1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1" name="Google Shape;171;p27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27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7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28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Intro">
  <p:cSld name="TITLE_1_1_1_1_1_1_1_1_1_1_1_1_1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7" name="Google Shape;187;p29"/>
          <p:cNvSpPr txBox="1"/>
          <p:nvPr>
            <p:ph type="title"/>
          </p:nvPr>
        </p:nvSpPr>
        <p:spPr>
          <a:xfrm>
            <a:off x="354375" y="1326300"/>
            <a:ext cx="3867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88" name="Google Shape;188;p29"/>
          <p:cNvSpPr/>
          <p:nvPr>
            <p:ph idx="2" type="pic"/>
          </p:nvPr>
        </p:nvSpPr>
        <p:spPr>
          <a:xfrm>
            <a:off x="5032125" y="2521125"/>
            <a:ext cx="4112100" cy="262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is Tech Concept High Level Descrip">
  <p:cSld name="TITLE_1_1_1_1_1_1_1_1_1_1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4" name="Google Shape;194;p30"/>
          <p:cNvSpPr txBox="1"/>
          <p:nvPr>
            <p:ph type="title"/>
          </p:nvPr>
        </p:nvSpPr>
        <p:spPr>
          <a:xfrm>
            <a:off x="3516375" y="207750"/>
            <a:ext cx="5433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384750" y="1184625"/>
            <a:ext cx="3756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0"/>
          <p:cNvSpPr/>
          <p:nvPr>
            <p:ph idx="2" type="pic"/>
          </p:nvPr>
        </p:nvSpPr>
        <p:spPr>
          <a:xfrm>
            <a:off x="6874875" y="961875"/>
            <a:ext cx="2269200" cy="21312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0"/>
          <p:cNvSpPr/>
          <p:nvPr>
            <p:ph idx="3" type="pic"/>
          </p:nvPr>
        </p:nvSpPr>
        <p:spPr>
          <a:xfrm>
            <a:off x="6874875" y="3093000"/>
            <a:ext cx="2269200" cy="2050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0"/>
          <p:cNvSpPr/>
          <p:nvPr>
            <p:ph idx="4" type="pic"/>
          </p:nvPr>
        </p:nvSpPr>
        <p:spPr>
          <a:xfrm>
            <a:off x="4232250" y="961875"/>
            <a:ext cx="2642700" cy="418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YouTube Vid">
  <p:cSld name="TITLE_1_1_1_1_1_1_1_1_1_1_1_1_1_1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4" name="Google Shape;204;p31"/>
          <p:cNvSpPr txBox="1"/>
          <p:nvPr>
            <p:ph type="title"/>
          </p:nvPr>
        </p:nvSpPr>
        <p:spPr>
          <a:xfrm>
            <a:off x="3570975" y="207750"/>
            <a:ext cx="5379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5" name="Google Shape;205;p31"/>
          <p:cNvSpPr/>
          <p:nvPr>
            <p:ph idx="2" type="pic"/>
          </p:nvPr>
        </p:nvSpPr>
        <p:spPr>
          <a:xfrm>
            <a:off x="0" y="961875"/>
            <a:ext cx="5143500" cy="41817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5143425" y="2531250"/>
            <a:ext cx="380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Step by Step">
  <p:cSld name="TITLE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3385325" y="207750"/>
            <a:ext cx="5565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13" name="Google Shape;213;p32"/>
          <p:cNvSpPr/>
          <p:nvPr>
            <p:ph idx="2" type="pic"/>
          </p:nvPr>
        </p:nvSpPr>
        <p:spPr>
          <a:xfrm>
            <a:off x="0" y="96187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2"/>
          <p:cNvSpPr txBox="1"/>
          <p:nvPr>
            <p:ph idx="1" type="subTitle"/>
          </p:nvPr>
        </p:nvSpPr>
        <p:spPr>
          <a:xfrm>
            <a:off x="1984425" y="96187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2"/>
          <p:cNvSpPr txBox="1"/>
          <p:nvPr>
            <p:ph idx="3" type="subTitle"/>
          </p:nvPr>
        </p:nvSpPr>
        <p:spPr>
          <a:xfrm>
            <a:off x="1984425" y="308147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2"/>
          <p:cNvSpPr/>
          <p:nvPr>
            <p:ph idx="4" type="pic"/>
          </p:nvPr>
        </p:nvSpPr>
        <p:spPr>
          <a:xfrm>
            <a:off x="0" y="30821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2"/>
          <p:cNvSpPr/>
          <p:nvPr>
            <p:ph idx="5" type="pic"/>
          </p:nvPr>
        </p:nvSpPr>
        <p:spPr>
          <a:xfrm>
            <a:off x="4530863" y="9625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2"/>
          <p:cNvSpPr txBox="1"/>
          <p:nvPr>
            <p:ph idx="6" type="subTitle"/>
          </p:nvPr>
        </p:nvSpPr>
        <p:spPr>
          <a:xfrm>
            <a:off x="6515288" y="96252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32"/>
          <p:cNvSpPr txBox="1"/>
          <p:nvPr>
            <p:ph idx="7" type="subTitle"/>
          </p:nvPr>
        </p:nvSpPr>
        <p:spPr>
          <a:xfrm>
            <a:off x="6515288" y="308212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2"/>
          <p:cNvSpPr/>
          <p:nvPr>
            <p:ph idx="8" type="pic"/>
          </p:nvPr>
        </p:nvSpPr>
        <p:spPr>
          <a:xfrm>
            <a:off x="4530863" y="3082775"/>
            <a:ext cx="1843200" cy="205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Bullet Points">
  <p:cSld name="TITLE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6" name="Google Shape;226;p33"/>
          <p:cNvSpPr txBox="1"/>
          <p:nvPr>
            <p:ph type="title"/>
          </p:nvPr>
        </p:nvSpPr>
        <p:spPr>
          <a:xfrm>
            <a:off x="3439925" y="207750"/>
            <a:ext cx="5510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27" name="Google Shape;227;p33"/>
          <p:cNvSpPr/>
          <p:nvPr>
            <p:ph idx="2" type="pic"/>
          </p:nvPr>
        </p:nvSpPr>
        <p:spPr>
          <a:xfrm>
            <a:off x="7018200" y="9624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313875" y="1174500"/>
            <a:ext cx="3827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9" name="Google Shape;229;p33"/>
          <p:cNvSpPr/>
          <p:nvPr>
            <p:ph idx="3" type="pic"/>
          </p:nvPr>
        </p:nvSpPr>
        <p:spPr>
          <a:xfrm>
            <a:off x="7018200" y="30177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33"/>
          <p:cNvSpPr/>
          <p:nvPr>
            <p:ph idx="4" type="pic"/>
          </p:nvPr>
        </p:nvSpPr>
        <p:spPr>
          <a:xfrm>
            <a:off x="4892400" y="95205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33"/>
          <p:cNvSpPr/>
          <p:nvPr>
            <p:ph idx="5" type="pic"/>
          </p:nvPr>
        </p:nvSpPr>
        <p:spPr>
          <a:xfrm>
            <a:off x="4892400" y="3007350"/>
            <a:ext cx="2125800" cy="212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1">
  <p:cSld name="TITLE_1_1_1_1_1_1_1_1_1_1_1_1_1_1_1_1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7" name="Google Shape;237;p34"/>
          <p:cNvSpPr txBox="1"/>
          <p:nvPr>
            <p:ph type="title"/>
          </p:nvPr>
        </p:nvSpPr>
        <p:spPr>
          <a:xfrm>
            <a:off x="3614650" y="207750"/>
            <a:ext cx="53358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8" name="Google Shape;238;p34"/>
          <p:cNvSpPr/>
          <p:nvPr>
            <p:ph idx="2" type="pic"/>
          </p:nvPr>
        </p:nvSpPr>
        <p:spPr>
          <a:xfrm>
            <a:off x="150" y="962525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2">
  <p:cSld name="TITLE_1_1_1_1_1_1_1_1_1_1_1_1_1_1_1_1_1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4" name="Google Shape;244;p35"/>
          <p:cNvSpPr txBox="1"/>
          <p:nvPr>
            <p:ph type="title"/>
          </p:nvPr>
        </p:nvSpPr>
        <p:spPr>
          <a:xfrm>
            <a:off x="3439925" y="207750"/>
            <a:ext cx="5510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5" name="Google Shape;245;p35"/>
          <p:cNvSpPr/>
          <p:nvPr>
            <p:ph idx="2" type="pic"/>
          </p:nvPr>
        </p:nvSpPr>
        <p:spPr>
          <a:xfrm>
            <a:off x="3504300" y="962400"/>
            <a:ext cx="56397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35"/>
          <p:cNvSpPr txBox="1"/>
          <p:nvPr>
            <p:ph idx="1" type="subTitle"/>
          </p:nvPr>
        </p:nvSpPr>
        <p:spPr>
          <a:xfrm>
            <a:off x="253125" y="2637300"/>
            <a:ext cx="2835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2">
  <p:cSld name="TITLE_1_1_1_1_1_1_1_1_1_1_1_1_1_1_1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9" name="Google Shape;259;p37"/>
          <p:cNvSpPr txBox="1"/>
          <p:nvPr>
            <p:ph type="title"/>
          </p:nvPr>
        </p:nvSpPr>
        <p:spPr>
          <a:xfrm>
            <a:off x="3835200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60" name="Google Shape;260;p37"/>
          <p:cNvSpPr txBox="1"/>
          <p:nvPr>
            <p:ph idx="1" type="subTitle"/>
          </p:nvPr>
        </p:nvSpPr>
        <p:spPr>
          <a:xfrm>
            <a:off x="449625" y="1195400"/>
            <a:ext cx="3778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1" name="Google Shape;261;p37"/>
          <p:cNvSpPr txBox="1"/>
          <p:nvPr>
            <p:ph idx="2" type="subTitle"/>
          </p:nvPr>
        </p:nvSpPr>
        <p:spPr>
          <a:xfrm>
            <a:off x="4688775" y="1195400"/>
            <a:ext cx="3969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2" name="Google Shape;262;p37"/>
          <p:cNvSpPr txBox="1"/>
          <p:nvPr>
            <p:ph idx="3" type="body"/>
          </p:nvPr>
        </p:nvSpPr>
        <p:spPr>
          <a:xfrm>
            <a:off x="3543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3" name="Google Shape;263;p37"/>
          <p:cNvSpPr txBox="1"/>
          <p:nvPr>
            <p:ph idx="4" type="body"/>
          </p:nvPr>
        </p:nvSpPr>
        <p:spPr>
          <a:xfrm>
            <a:off x="46887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2">
  <p:cSld name="TITLE_1_1_1_1_1_1_1_1_1_1_1_1_1_1_1_1_1_1_1_1_1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/>
          <p:nvPr/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9" name="Google Shape;269;p38"/>
          <p:cNvSpPr txBox="1"/>
          <p:nvPr>
            <p:ph type="title"/>
          </p:nvPr>
        </p:nvSpPr>
        <p:spPr>
          <a:xfrm>
            <a:off x="2014425" y="2280450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1 ">
  <p:cSld name="TITLE_1_1_1_1_1_1_1_1_1_1_1_1_1_1_1_1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3" name="Google Shape;273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5" name="Google Shape;275;p39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6" name="Google Shape;276;p39"/>
          <p:cNvSpPr/>
          <p:nvPr>
            <p:ph idx="2" type="pic"/>
          </p:nvPr>
        </p:nvSpPr>
        <p:spPr>
          <a:xfrm>
            <a:off x="0" y="9625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39"/>
          <p:cNvSpPr/>
          <p:nvPr>
            <p:ph idx="3" type="pic"/>
          </p:nvPr>
        </p:nvSpPr>
        <p:spPr>
          <a:xfrm>
            <a:off x="0" y="30484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39"/>
          <p:cNvSpPr txBox="1"/>
          <p:nvPr>
            <p:ph idx="1" type="subTitle"/>
          </p:nvPr>
        </p:nvSpPr>
        <p:spPr>
          <a:xfrm>
            <a:off x="2318625" y="11238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9" name="Google Shape;279;p39"/>
          <p:cNvSpPr txBox="1"/>
          <p:nvPr>
            <p:ph idx="4" type="subTitle"/>
          </p:nvPr>
        </p:nvSpPr>
        <p:spPr>
          <a:xfrm>
            <a:off x="2318625" y="32202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0" name="Google Shape;280;p39"/>
          <p:cNvSpPr txBox="1"/>
          <p:nvPr>
            <p:ph idx="5" type="body"/>
          </p:nvPr>
        </p:nvSpPr>
        <p:spPr>
          <a:xfrm>
            <a:off x="2480625" y="162537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1" name="Google Shape;281;p39"/>
          <p:cNvSpPr txBox="1"/>
          <p:nvPr>
            <p:ph idx="6" type="body"/>
          </p:nvPr>
        </p:nvSpPr>
        <p:spPr>
          <a:xfrm>
            <a:off x="2480625" y="371132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2">
  <p:cSld name="TITLE_1_1_1_1_1_1_1_1_1_1_1_1_1_1_1_1_1_1_1_1_1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8" name="Google Shape;288;p40"/>
          <p:cNvSpPr/>
          <p:nvPr>
            <p:ph idx="2" type="pic"/>
          </p:nvPr>
        </p:nvSpPr>
        <p:spPr>
          <a:xfrm>
            <a:off x="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506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/>
          <p:nvPr>
            <p:ph idx="3" type="pic"/>
          </p:nvPr>
        </p:nvSpPr>
        <p:spPr>
          <a:xfrm>
            <a:off x="22983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0"/>
          <p:cNvSpPr/>
          <p:nvPr>
            <p:ph idx="4" type="pic"/>
          </p:nvPr>
        </p:nvSpPr>
        <p:spPr>
          <a:xfrm>
            <a:off x="45966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40"/>
          <p:cNvSpPr/>
          <p:nvPr>
            <p:ph idx="5" type="pic"/>
          </p:nvPr>
        </p:nvSpPr>
        <p:spPr>
          <a:xfrm>
            <a:off x="6845700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293" name="Google Shape;293;p40"/>
          <p:cNvSpPr txBox="1"/>
          <p:nvPr>
            <p:ph idx="6" type="subTitle"/>
          </p:nvPr>
        </p:nvSpPr>
        <p:spPr>
          <a:xfrm>
            <a:off x="23489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0"/>
          <p:cNvSpPr txBox="1"/>
          <p:nvPr>
            <p:ph idx="7" type="subTitle"/>
          </p:nvPr>
        </p:nvSpPr>
        <p:spPr>
          <a:xfrm>
            <a:off x="46472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0"/>
          <p:cNvSpPr txBox="1"/>
          <p:nvPr>
            <p:ph idx="8" type="subTitle"/>
          </p:nvPr>
        </p:nvSpPr>
        <p:spPr>
          <a:xfrm>
            <a:off x="6896250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 Applications/Jobs/Salaries">
  <p:cSld name="TITLE_1_1_1_1_1_1_1_1_1_1_1_1_1_1_1_1_1_1_1_1_1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1" name="Google Shape;301;p41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2" name="Google Shape;302;p41"/>
          <p:cNvSpPr/>
          <p:nvPr>
            <p:ph idx="2" type="pic"/>
          </p:nvPr>
        </p:nvSpPr>
        <p:spPr>
          <a:xfrm>
            <a:off x="73920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1"/>
          <p:cNvSpPr txBox="1"/>
          <p:nvPr>
            <p:ph idx="1" type="subTitle"/>
          </p:nvPr>
        </p:nvSpPr>
        <p:spPr>
          <a:xfrm>
            <a:off x="78975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41"/>
          <p:cNvSpPr/>
          <p:nvPr>
            <p:ph idx="3" type="pic"/>
          </p:nvPr>
        </p:nvSpPr>
        <p:spPr>
          <a:xfrm>
            <a:off x="34228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41"/>
          <p:cNvSpPr txBox="1"/>
          <p:nvPr>
            <p:ph idx="4" type="subTitle"/>
          </p:nvPr>
        </p:nvSpPr>
        <p:spPr>
          <a:xfrm>
            <a:off x="34734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1"/>
          <p:cNvSpPr/>
          <p:nvPr>
            <p:ph idx="5" type="pic"/>
          </p:nvPr>
        </p:nvSpPr>
        <p:spPr>
          <a:xfrm>
            <a:off x="61570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1"/>
          <p:cNvSpPr txBox="1"/>
          <p:nvPr>
            <p:ph idx="6" type="subTitle"/>
          </p:nvPr>
        </p:nvSpPr>
        <p:spPr>
          <a:xfrm>
            <a:off x="62076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">
  <p:cSld name="TITLE_1_1_1_1_1_1_1_1_1_1_1_1_1_1_1_1_1_1_1_1_1_1_1_1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14" name="Google Shape;314;p42"/>
          <p:cNvSpPr/>
          <p:nvPr>
            <p:ph idx="2" type="pic"/>
          </p:nvPr>
        </p:nvSpPr>
        <p:spPr>
          <a:xfrm>
            <a:off x="75" y="962400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 2">
  <p:cSld name="TITLE_1_1_1_1_1_1_1_1_1_1_1_1_1_1_1_1_1_1_1_1_1_1_1_1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0" name="Google Shape;320;p43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1" name="Google Shape;321;p43"/>
          <p:cNvSpPr/>
          <p:nvPr>
            <p:ph idx="2" type="pic"/>
          </p:nvPr>
        </p:nvSpPr>
        <p:spPr>
          <a:xfrm>
            <a:off x="75" y="962400"/>
            <a:ext cx="50220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3"/>
          <p:cNvSpPr txBox="1"/>
          <p:nvPr>
            <p:ph idx="1" type="subTitle"/>
          </p:nvPr>
        </p:nvSpPr>
        <p:spPr>
          <a:xfrm>
            <a:off x="6694275" y="2607450"/>
            <a:ext cx="21972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firmations">
  <p:cSld name="TITLE_1_1_1_1_1_1_1_1_1_1_1_1_1_1_1_1_1_1_1_1_1_1_1_1_1_1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6" name="Google Shape;326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8" name="Google Shape;328;p44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9" name="Google Shape;329;p44"/>
          <p:cNvSpPr/>
          <p:nvPr>
            <p:ph idx="2" type="pic"/>
          </p:nvPr>
        </p:nvSpPr>
        <p:spPr>
          <a:xfrm>
            <a:off x="5396625" y="2023616"/>
            <a:ext cx="374730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4"/>
          <p:cNvSpPr txBox="1"/>
          <p:nvPr>
            <p:ph idx="1" type="subTitle"/>
          </p:nvPr>
        </p:nvSpPr>
        <p:spPr>
          <a:xfrm>
            <a:off x="334125" y="1372450"/>
            <a:ext cx="5062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/Contact Slide">
  <p:cSld name="TITLE_1_1_1_1_1_1_1_1_1_1_1_1_1_1_1_1_1_1_1_1_1_1_1_1_1_1_1_1_1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/>
          <p:nvPr/>
        </p:nvSpPr>
        <p:spPr>
          <a:xfrm>
            <a:off x="75" y="0"/>
            <a:ext cx="37056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6" name="Google Shape;336;p45"/>
          <p:cNvSpPr txBox="1"/>
          <p:nvPr>
            <p:ph type="title"/>
          </p:nvPr>
        </p:nvSpPr>
        <p:spPr>
          <a:xfrm>
            <a:off x="281325" y="2038950"/>
            <a:ext cx="28575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7" name="Google Shape;337;p45"/>
          <p:cNvSpPr txBox="1"/>
          <p:nvPr>
            <p:ph idx="1" type="subTitle"/>
          </p:nvPr>
        </p:nvSpPr>
        <p:spPr>
          <a:xfrm>
            <a:off x="4242375" y="2335500"/>
            <a:ext cx="3371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/>
          <p:nvPr/>
        </p:nvSpPr>
        <p:spPr>
          <a:xfrm>
            <a:off x="0" y="4778115"/>
            <a:ext cx="9144000" cy="3702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>
            <p:ph type="title"/>
          </p:nvPr>
        </p:nvSpPr>
        <p:spPr>
          <a:xfrm>
            <a:off x="457200" y="5715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6"/>
          <p:cNvSpPr txBox="1"/>
          <p:nvPr>
            <p:ph idx="1" type="body"/>
          </p:nvPr>
        </p:nvSpPr>
        <p:spPr>
          <a:xfrm>
            <a:off x="457200" y="1371600"/>
            <a:ext cx="82296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46"/>
          <p:cNvSpPr txBox="1"/>
          <p:nvPr>
            <p:ph idx="10" type="dt"/>
          </p:nvPr>
        </p:nvSpPr>
        <p:spPr>
          <a:xfrm>
            <a:off x="461116" y="436661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6"/>
          <p:cNvSpPr txBox="1"/>
          <p:nvPr>
            <p:ph idx="11" type="ftr"/>
          </p:nvPr>
        </p:nvSpPr>
        <p:spPr>
          <a:xfrm>
            <a:off x="3124200" y="436661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6"/>
          <p:cNvSpPr txBox="1"/>
          <p:nvPr>
            <p:ph idx="12" type="sldNum"/>
          </p:nvPr>
        </p:nvSpPr>
        <p:spPr>
          <a:xfrm>
            <a:off x="8807725" y="4869600"/>
            <a:ext cx="3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W.Signature_left.jpg" id="345" name="Google Shape;345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87" y="4852461"/>
            <a:ext cx="2683669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0375"/>
            <a:ext cx="402426" cy="3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4780375"/>
            <a:ext cx="23770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6"/>
          <p:cNvSpPr txBox="1"/>
          <p:nvPr/>
        </p:nvSpPr>
        <p:spPr>
          <a:xfrm>
            <a:off x="402425" y="47618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Electronic Literacy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48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7" name="Google Shape;35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8" name="Google Shape;358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0" name="Google Shape;360;p48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8"/>
          <p:cNvSpPr txBox="1"/>
          <p:nvPr/>
        </p:nvSpPr>
        <p:spPr>
          <a:xfrm>
            <a:off x="5022000" y="1533875"/>
            <a:ext cx="4122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any relevant pictures here about the project, facilitators, the concept, deliverables/outcomes, a funny gif or meme, etc.!</a:t>
            </a:r>
            <a:endParaRPr sz="1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/>
          <p:nvPr/>
        </p:nvSpPr>
        <p:spPr>
          <a:xfrm>
            <a:off x="6567825" y="-14150"/>
            <a:ext cx="2576100" cy="51576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"/>
          <p:cNvSpPr txBox="1"/>
          <p:nvPr>
            <p:ph type="ctrTitle"/>
          </p:nvPr>
        </p:nvSpPr>
        <p:spPr>
          <a:xfrm>
            <a:off x="6617750" y="1816900"/>
            <a:ext cx="23373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6" name="Google Shape;366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2" name="Google Shape;37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3" name="Google Shape;37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5" name="Google Shape;375;p50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">
  <p:cSld name="TITLE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1" name="Google Shape;381;p51"/>
          <p:cNvSpPr/>
          <p:nvPr>
            <p:ph idx="2" type="pic"/>
          </p:nvPr>
        </p:nvSpPr>
        <p:spPr>
          <a:xfrm>
            <a:off x="5296200" y="30376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382" name="Google Shape;382;p51"/>
          <p:cNvSpPr/>
          <p:nvPr>
            <p:ph idx="3" type="pic"/>
          </p:nvPr>
        </p:nvSpPr>
        <p:spPr>
          <a:xfrm>
            <a:off x="52962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3" name="Google Shape;383;p51"/>
          <p:cNvSpPr/>
          <p:nvPr>
            <p:ph idx="4" type="pic"/>
          </p:nvPr>
        </p:nvSpPr>
        <p:spPr>
          <a:xfrm>
            <a:off x="72201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5" name="Google Shape;385;p51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51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 v2">
  <p:cSld name="TITLE_1_1_2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2"/>
          <p:cNvSpPr txBox="1"/>
          <p:nvPr>
            <p:ph type="ctrTitle"/>
          </p:nvPr>
        </p:nvSpPr>
        <p:spPr>
          <a:xfrm>
            <a:off x="3494525" y="65625"/>
            <a:ext cx="5367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5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93" name="Google Shape;393;p52"/>
          <p:cNvSpPr/>
          <p:nvPr>
            <p:ph idx="2" type="pic"/>
          </p:nvPr>
        </p:nvSpPr>
        <p:spPr>
          <a:xfrm>
            <a:off x="0" y="9625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52"/>
          <p:cNvSpPr/>
          <p:nvPr>
            <p:ph idx="3" type="pic"/>
          </p:nvPr>
        </p:nvSpPr>
        <p:spPr>
          <a:xfrm>
            <a:off x="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2"/>
          <p:cNvSpPr/>
          <p:nvPr>
            <p:ph idx="4" type="pic"/>
          </p:nvPr>
        </p:nvSpPr>
        <p:spPr>
          <a:xfrm>
            <a:off x="192390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52"/>
          <p:cNvSpPr txBox="1"/>
          <p:nvPr>
            <p:ph idx="1" type="body"/>
          </p:nvPr>
        </p:nvSpPr>
        <p:spPr>
          <a:xfrm>
            <a:off x="4267250" y="1210800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97" name="Google Shape;397;p52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 v2">
  <p:cSld name="TITLE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3"/>
          <p:cNvSpPr txBox="1"/>
          <p:nvPr>
            <p:ph type="ctrTitle"/>
          </p:nvPr>
        </p:nvSpPr>
        <p:spPr>
          <a:xfrm>
            <a:off x="3516375" y="178050"/>
            <a:ext cx="533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01" name="Google Shape;40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5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4" name="Google Shape;404;p53"/>
          <p:cNvSpPr/>
          <p:nvPr>
            <p:ph idx="2" type="pic"/>
          </p:nvPr>
        </p:nvSpPr>
        <p:spPr>
          <a:xfrm>
            <a:off x="5296200" y="962525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53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12" name="Google Shape;412;p5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5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">
  <p:cSld name="TITLE_1_1_1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5"/>
          <p:cNvSpPr txBox="1"/>
          <p:nvPr>
            <p:ph type="ctrTitle"/>
          </p:nvPr>
        </p:nvSpPr>
        <p:spPr>
          <a:xfrm>
            <a:off x="3505450" y="178050"/>
            <a:ext cx="5515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417" name="Google Shape;41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8" name="Google Shape;418;p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0" name="Google Shape;420;p55"/>
          <p:cNvSpPr/>
          <p:nvPr>
            <p:ph idx="2" type="pic"/>
          </p:nvPr>
        </p:nvSpPr>
        <p:spPr>
          <a:xfrm>
            <a:off x="5296200" y="9624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5"/>
          <p:cNvSpPr/>
          <p:nvPr>
            <p:ph idx="3" type="pic"/>
          </p:nvPr>
        </p:nvSpPr>
        <p:spPr>
          <a:xfrm>
            <a:off x="5296200" y="30678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5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/Tools/Habits">
  <p:cSld name="TITLE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6"/>
          <p:cNvSpPr txBox="1"/>
          <p:nvPr>
            <p:ph type="ctrTitle"/>
          </p:nvPr>
        </p:nvSpPr>
        <p:spPr>
          <a:xfrm>
            <a:off x="3494525" y="178050"/>
            <a:ext cx="5439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6" name="Google Shape;4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29" name="Google Shape;429;p56"/>
          <p:cNvSpPr/>
          <p:nvPr>
            <p:ph idx="2" type="pic"/>
          </p:nvPr>
        </p:nvSpPr>
        <p:spPr>
          <a:xfrm>
            <a:off x="7219125" y="9624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6"/>
          <p:cNvSpPr/>
          <p:nvPr>
            <p:ph idx="3" type="pic"/>
          </p:nvPr>
        </p:nvSpPr>
        <p:spPr>
          <a:xfrm>
            <a:off x="7219200" y="30678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 &amp; graphic V1">
  <p:cSld name="TITLE_1_1_1_1_1_1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7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35" name="Google Shape;435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6" name="Google Shape;436;p5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38" name="Google Shape;438;p57"/>
          <p:cNvSpPr/>
          <p:nvPr>
            <p:ph idx="2" type="pic"/>
          </p:nvPr>
        </p:nvSpPr>
        <p:spPr>
          <a:xfrm>
            <a:off x="5305500" y="9624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57"/>
          <p:cNvSpPr/>
          <p:nvPr>
            <p:ph idx="3" type="pic"/>
          </p:nvPr>
        </p:nvSpPr>
        <p:spPr>
          <a:xfrm>
            <a:off x="5305500" y="30678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1" name="Google Shape;441;p57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8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8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45" name="Google Shape;44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8" name="Google Shape;448;p58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ing/Student Response">
  <p:cSld name="TITLE_1_1_1_1_1_1_1_1_1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2" name="Google Shape;452;p5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5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4" name="Google Shape;454;p59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5" name="Google Shape;455;p59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56" name="Google Shape;456;p59"/>
          <p:cNvSpPr/>
          <p:nvPr>
            <p:ph idx="2" type="pic"/>
          </p:nvPr>
        </p:nvSpPr>
        <p:spPr>
          <a:xfrm>
            <a:off x="5802600" y="962525"/>
            <a:ext cx="3341400" cy="4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hoot Recap">
  <p:cSld name="TITLE_1_1_1_1_1_1_1_1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2" name="Google Shape;462;p60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463" name="Google Shape;46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0" y="2060338"/>
            <a:ext cx="2217600" cy="2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75" y="1962040"/>
            <a:ext cx="4184475" cy="24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0"/>
          <p:cNvSpPr txBox="1"/>
          <p:nvPr>
            <p:ph idx="1" type="subTitle"/>
          </p:nvPr>
        </p:nvSpPr>
        <p:spPr>
          <a:xfrm>
            <a:off x="1249013" y="1265625"/>
            <a:ext cx="3483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dy">
  <p:cSld name="TITLE_1_1_1_1_1_1_1_1_1_1_1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9" name="Google Shape;469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1" name="Google Shape;471;p61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2" name="Google Shape;472;p61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61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7" name="Google Shape;477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79" name="Google Shape;479;p62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0" name="Google Shape;480;p62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2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Intro">
  <p:cSld name="TITLE_1_1_1_1_1_1_1_1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3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5" name="Google Shape;485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7" name="Google Shape;487;p63"/>
          <p:cNvSpPr txBox="1"/>
          <p:nvPr>
            <p:ph type="title"/>
          </p:nvPr>
        </p:nvSpPr>
        <p:spPr>
          <a:xfrm>
            <a:off x="354375" y="1326300"/>
            <a:ext cx="3867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88" name="Google Shape;488;p63"/>
          <p:cNvSpPr/>
          <p:nvPr>
            <p:ph idx="2" type="pic"/>
          </p:nvPr>
        </p:nvSpPr>
        <p:spPr>
          <a:xfrm>
            <a:off x="5032125" y="2521125"/>
            <a:ext cx="4112100" cy="262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is Tech Concept High Level Descrip">
  <p:cSld name="TITLE_1_1_1_1_1_1_1_1_1_1_1_1_1_1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2" name="Google Shape;492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4" name="Google Shape;494;p64"/>
          <p:cNvSpPr txBox="1"/>
          <p:nvPr>
            <p:ph type="title"/>
          </p:nvPr>
        </p:nvSpPr>
        <p:spPr>
          <a:xfrm>
            <a:off x="3516375" y="207750"/>
            <a:ext cx="5433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495" name="Google Shape;495;p64"/>
          <p:cNvSpPr txBox="1"/>
          <p:nvPr>
            <p:ph idx="1" type="body"/>
          </p:nvPr>
        </p:nvSpPr>
        <p:spPr>
          <a:xfrm>
            <a:off x="384750" y="1184625"/>
            <a:ext cx="3756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6" name="Google Shape;496;p64"/>
          <p:cNvSpPr/>
          <p:nvPr>
            <p:ph idx="2" type="pic"/>
          </p:nvPr>
        </p:nvSpPr>
        <p:spPr>
          <a:xfrm>
            <a:off x="6874875" y="961875"/>
            <a:ext cx="2269200" cy="21312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64"/>
          <p:cNvSpPr/>
          <p:nvPr>
            <p:ph idx="3" type="pic"/>
          </p:nvPr>
        </p:nvSpPr>
        <p:spPr>
          <a:xfrm>
            <a:off x="6874875" y="3093000"/>
            <a:ext cx="2269200" cy="20505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64"/>
          <p:cNvSpPr/>
          <p:nvPr>
            <p:ph idx="4" type="pic"/>
          </p:nvPr>
        </p:nvSpPr>
        <p:spPr>
          <a:xfrm>
            <a:off x="4232250" y="961875"/>
            <a:ext cx="2642700" cy="418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YouTube Vid">
  <p:cSld name="TITLE_1_1_1_1_1_1_1_1_1_1_1_1_1_1_1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2" name="Google Shape;502;p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4" name="Google Shape;504;p65"/>
          <p:cNvSpPr txBox="1"/>
          <p:nvPr>
            <p:ph type="title"/>
          </p:nvPr>
        </p:nvSpPr>
        <p:spPr>
          <a:xfrm>
            <a:off x="3570975" y="207750"/>
            <a:ext cx="5379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05" name="Google Shape;505;p65"/>
          <p:cNvSpPr/>
          <p:nvPr>
            <p:ph idx="2" type="pic"/>
          </p:nvPr>
        </p:nvSpPr>
        <p:spPr>
          <a:xfrm>
            <a:off x="0" y="961875"/>
            <a:ext cx="5143500" cy="41817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65"/>
          <p:cNvSpPr txBox="1"/>
          <p:nvPr>
            <p:ph idx="1" type="subTitle"/>
          </p:nvPr>
        </p:nvSpPr>
        <p:spPr>
          <a:xfrm>
            <a:off x="5143425" y="2531250"/>
            <a:ext cx="380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Step by Step">
  <p:cSld name="TITLE_1_1_1_1_1_1_1_1_1_1_1_1_1_1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0" name="Google Shape;510;p6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2" name="Google Shape;512;p66"/>
          <p:cNvSpPr txBox="1"/>
          <p:nvPr>
            <p:ph type="title"/>
          </p:nvPr>
        </p:nvSpPr>
        <p:spPr>
          <a:xfrm>
            <a:off x="3385325" y="207750"/>
            <a:ext cx="5565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13" name="Google Shape;513;p66"/>
          <p:cNvSpPr/>
          <p:nvPr>
            <p:ph idx="2" type="pic"/>
          </p:nvPr>
        </p:nvSpPr>
        <p:spPr>
          <a:xfrm>
            <a:off x="0" y="96187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66"/>
          <p:cNvSpPr txBox="1"/>
          <p:nvPr>
            <p:ph idx="1" type="subTitle"/>
          </p:nvPr>
        </p:nvSpPr>
        <p:spPr>
          <a:xfrm>
            <a:off x="1984425" y="96187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66"/>
          <p:cNvSpPr txBox="1"/>
          <p:nvPr>
            <p:ph idx="3" type="subTitle"/>
          </p:nvPr>
        </p:nvSpPr>
        <p:spPr>
          <a:xfrm>
            <a:off x="1984425" y="308147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66"/>
          <p:cNvSpPr/>
          <p:nvPr>
            <p:ph idx="4" type="pic"/>
          </p:nvPr>
        </p:nvSpPr>
        <p:spPr>
          <a:xfrm>
            <a:off x="0" y="30821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66"/>
          <p:cNvSpPr/>
          <p:nvPr>
            <p:ph idx="5" type="pic"/>
          </p:nvPr>
        </p:nvSpPr>
        <p:spPr>
          <a:xfrm>
            <a:off x="4530863" y="9625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66"/>
          <p:cNvSpPr txBox="1"/>
          <p:nvPr>
            <p:ph idx="6" type="subTitle"/>
          </p:nvPr>
        </p:nvSpPr>
        <p:spPr>
          <a:xfrm>
            <a:off x="6515288" y="96252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9" name="Google Shape;519;p66"/>
          <p:cNvSpPr txBox="1"/>
          <p:nvPr>
            <p:ph idx="7" type="subTitle"/>
          </p:nvPr>
        </p:nvSpPr>
        <p:spPr>
          <a:xfrm>
            <a:off x="6515288" y="308212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66"/>
          <p:cNvSpPr/>
          <p:nvPr>
            <p:ph idx="8" type="pic"/>
          </p:nvPr>
        </p:nvSpPr>
        <p:spPr>
          <a:xfrm>
            <a:off x="4530863" y="3082775"/>
            <a:ext cx="1843200" cy="205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Bullet Points">
  <p:cSld name="TITLE_1_1_1_1_1_1_1_1_1_1_1_1_1_1_1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6" name="Google Shape;526;p67"/>
          <p:cNvSpPr txBox="1"/>
          <p:nvPr>
            <p:ph type="title"/>
          </p:nvPr>
        </p:nvSpPr>
        <p:spPr>
          <a:xfrm>
            <a:off x="3439925" y="207750"/>
            <a:ext cx="5510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27" name="Google Shape;527;p67"/>
          <p:cNvSpPr/>
          <p:nvPr>
            <p:ph idx="2" type="pic"/>
          </p:nvPr>
        </p:nvSpPr>
        <p:spPr>
          <a:xfrm>
            <a:off x="7018200" y="9624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67"/>
          <p:cNvSpPr txBox="1"/>
          <p:nvPr>
            <p:ph idx="1" type="body"/>
          </p:nvPr>
        </p:nvSpPr>
        <p:spPr>
          <a:xfrm>
            <a:off x="313875" y="1174500"/>
            <a:ext cx="3827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9" name="Google Shape;529;p67"/>
          <p:cNvSpPr/>
          <p:nvPr>
            <p:ph idx="3" type="pic"/>
          </p:nvPr>
        </p:nvSpPr>
        <p:spPr>
          <a:xfrm>
            <a:off x="7018200" y="30177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67"/>
          <p:cNvSpPr/>
          <p:nvPr>
            <p:ph idx="4" type="pic"/>
          </p:nvPr>
        </p:nvSpPr>
        <p:spPr>
          <a:xfrm>
            <a:off x="4892400" y="95205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67"/>
          <p:cNvSpPr/>
          <p:nvPr>
            <p:ph idx="5" type="pic"/>
          </p:nvPr>
        </p:nvSpPr>
        <p:spPr>
          <a:xfrm>
            <a:off x="4892400" y="3007350"/>
            <a:ext cx="2125800" cy="212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1">
  <p:cSld name="TITLE_1_1_1_1_1_1_1_1_1_1_1_1_1_1_1_1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5" name="Google Shape;535;p6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6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37" name="Google Shape;537;p68"/>
          <p:cNvSpPr txBox="1"/>
          <p:nvPr>
            <p:ph type="title"/>
          </p:nvPr>
        </p:nvSpPr>
        <p:spPr>
          <a:xfrm>
            <a:off x="3614650" y="207750"/>
            <a:ext cx="53358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8" name="Google Shape;538;p68"/>
          <p:cNvSpPr/>
          <p:nvPr>
            <p:ph idx="2" type="pic"/>
          </p:nvPr>
        </p:nvSpPr>
        <p:spPr>
          <a:xfrm>
            <a:off x="150" y="962525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2">
  <p:cSld name="TITLE_1_1_1_1_1_1_1_1_1_1_1_1_1_1_1_1_1_1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2" name="Google Shape;542;p6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6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4" name="Google Shape;544;p69"/>
          <p:cNvSpPr txBox="1"/>
          <p:nvPr>
            <p:ph type="title"/>
          </p:nvPr>
        </p:nvSpPr>
        <p:spPr>
          <a:xfrm>
            <a:off x="3439925" y="207750"/>
            <a:ext cx="5510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45" name="Google Shape;545;p69"/>
          <p:cNvSpPr/>
          <p:nvPr>
            <p:ph idx="2" type="pic"/>
          </p:nvPr>
        </p:nvSpPr>
        <p:spPr>
          <a:xfrm>
            <a:off x="3504300" y="962400"/>
            <a:ext cx="56397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546" name="Google Shape;546;p69"/>
          <p:cNvSpPr txBox="1"/>
          <p:nvPr>
            <p:ph idx="1" type="subTitle"/>
          </p:nvPr>
        </p:nvSpPr>
        <p:spPr>
          <a:xfrm>
            <a:off x="253125" y="2637300"/>
            <a:ext cx="2835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0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7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2" name="Google Shape;552;p70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53" name="Google Shape;553;p70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2">
  <p:cSld name="TITLE_1_1_1_1_1_1_1_1_1_1_1_1_1_1_1_1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1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7" name="Google Shape;557;p7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9" name="Google Shape;559;p71"/>
          <p:cNvSpPr txBox="1"/>
          <p:nvPr>
            <p:ph type="title"/>
          </p:nvPr>
        </p:nvSpPr>
        <p:spPr>
          <a:xfrm>
            <a:off x="3835200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60" name="Google Shape;560;p71"/>
          <p:cNvSpPr txBox="1"/>
          <p:nvPr>
            <p:ph idx="1" type="subTitle"/>
          </p:nvPr>
        </p:nvSpPr>
        <p:spPr>
          <a:xfrm>
            <a:off x="449625" y="1195400"/>
            <a:ext cx="3778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1" name="Google Shape;561;p71"/>
          <p:cNvSpPr txBox="1"/>
          <p:nvPr>
            <p:ph idx="2" type="subTitle"/>
          </p:nvPr>
        </p:nvSpPr>
        <p:spPr>
          <a:xfrm>
            <a:off x="4688775" y="1195400"/>
            <a:ext cx="3969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2" name="Google Shape;562;p71"/>
          <p:cNvSpPr txBox="1"/>
          <p:nvPr>
            <p:ph idx="3" type="body"/>
          </p:nvPr>
        </p:nvSpPr>
        <p:spPr>
          <a:xfrm>
            <a:off x="3543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3" name="Google Shape;563;p71"/>
          <p:cNvSpPr txBox="1"/>
          <p:nvPr>
            <p:ph idx="4" type="body"/>
          </p:nvPr>
        </p:nvSpPr>
        <p:spPr>
          <a:xfrm>
            <a:off x="46887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2">
  <p:cSld name="TITLE_1_1_1_1_1_1_1_1_1_1_1_1_1_1_1_1_1_1_1_1_1_1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/>
          <p:nvPr/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7" name="Google Shape;567;p7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9" name="Google Shape;569;p72"/>
          <p:cNvSpPr txBox="1"/>
          <p:nvPr>
            <p:ph type="title"/>
          </p:nvPr>
        </p:nvSpPr>
        <p:spPr>
          <a:xfrm>
            <a:off x="2014425" y="2280450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1 ">
  <p:cSld name="TITLE_1_1_1_1_1_1_1_1_1_1_1_1_1_1_1_1_1_1_1_1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73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3" name="Google Shape;573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7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5" name="Google Shape;575;p73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76" name="Google Shape;576;p73"/>
          <p:cNvSpPr/>
          <p:nvPr>
            <p:ph idx="2" type="pic"/>
          </p:nvPr>
        </p:nvSpPr>
        <p:spPr>
          <a:xfrm>
            <a:off x="0" y="9625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77" name="Google Shape;577;p73"/>
          <p:cNvSpPr/>
          <p:nvPr>
            <p:ph idx="3" type="pic"/>
          </p:nvPr>
        </p:nvSpPr>
        <p:spPr>
          <a:xfrm>
            <a:off x="0" y="30484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73"/>
          <p:cNvSpPr txBox="1"/>
          <p:nvPr>
            <p:ph idx="1" type="subTitle"/>
          </p:nvPr>
        </p:nvSpPr>
        <p:spPr>
          <a:xfrm>
            <a:off x="2318625" y="11238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79" name="Google Shape;579;p73"/>
          <p:cNvSpPr txBox="1"/>
          <p:nvPr>
            <p:ph idx="4" type="subTitle"/>
          </p:nvPr>
        </p:nvSpPr>
        <p:spPr>
          <a:xfrm>
            <a:off x="2318625" y="32202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80" name="Google Shape;580;p73"/>
          <p:cNvSpPr txBox="1"/>
          <p:nvPr>
            <p:ph idx="5" type="body"/>
          </p:nvPr>
        </p:nvSpPr>
        <p:spPr>
          <a:xfrm>
            <a:off x="2480625" y="162537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1" name="Google Shape;581;p73"/>
          <p:cNvSpPr txBox="1"/>
          <p:nvPr>
            <p:ph idx="6" type="body"/>
          </p:nvPr>
        </p:nvSpPr>
        <p:spPr>
          <a:xfrm>
            <a:off x="2480625" y="371132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2">
  <p:cSld name="TITLE_1_1_1_1_1_1_1_1_1_1_1_1_1_1_1_1_1_1_1_1_1_1_1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74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5" name="Google Shape;585;p7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7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87" name="Google Shape;587;p74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88" name="Google Shape;588;p74"/>
          <p:cNvSpPr/>
          <p:nvPr>
            <p:ph idx="2" type="pic"/>
          </p:nvPr>
        </p:nvSpPr>
        <p:spPr>
          <a:xfrm>
            <a:off x="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74"/>
          <p:cNvSpPr txBox="1"/>
          <p:nvPr>
            <p:ph idx="1" type="subTitle"/>
          </p:nvPr>
        </p:nvSpPr>
        <p:spPr>
          <a:xfrm>
            <a:off x="506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74"/>
          <p:cNvSpPr/>
          <p:nvPr>
            <p:ph idx="3" type="pic"/>
          </p:nvPr>
        </p:nvSpPr>
        <p:spPr>
          <a:xfrm>
            <a:off x="22983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74"/>
          <p:cNvSpPr/>
          <p:nvPr>
            <p:ph idx="4" type="pic"/>
          </p:nvPr>
        </p:nvSpPr>
        <p:spPr>
          <a:xfrm>
            <a:off x="45966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74"/>
          <p:cNvSpPr/>
          <p:nvPr>
            <p:ph idx="5" type="pic"/>
          </p:nvPr>
        </p:nvSpPr>
        <p:spPr>
          <a:xfrm>
            <a:off x="6845700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74"/>
          <p:cNvSpPr txBox="1"/>
          <p:nvPr>
            <p:ph idx="6" type="subTitle"/>
          </p:nvPr>
        </p:nvSpPr>
        <p:spPr>
          <a:xfrm>
            <a:off x="23489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74"/>
          <p:cNvSpPr txBox="1"/>
          <p:nvPr>
            <p:ph idx="7" type="subTitle"/>
          </p:nvPr>
        </p:nvSpPr>
        <p:spPr>
          <a:xfrm>
            <a:off x="46472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74"/>
          <p:cNvSpPr txBox="1"/>
          <p:nvPr>
            <p:ph idx="8" type="subTitle"/>
          </p:nvPr>
        </p:nvSpPr>
        <p:spPr>
          <a:xfrm>
            <a:off x="6896250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 Applications/Jobs/Salaries">
  <p:cSld name="TITLE_1_1_1_1_1_1_1_1_1_1_1_1_1_1_1_1_1_1_1_1_1_1_1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5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9" name="Google Shape;599;p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7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1" name="Google Shape;601;p75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02" name="Google Shape;602;p75"/>
          <p:cNvSpPr/>
          <p:nvPr>
            <p:ph idx="2" type="pic"/>
          </p:nvPr>
        </p:nvSpPr>
        <p:spPr>
          <a:xfrm>
            <a:off x="73920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603" name="Google Shape;603;p75"/>
          <p:cNvSpPr txBox="1"/>
          <p:nvPr>
            <p:ph idx="1" type="subTitle"/>
          </p:nvPr>
        </p:nvSpPr>
        <p:spPr>
          <a:xfrm>
            <a:off x="78975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75"/>
          <p:cNvSpPr/>
          <p:nvPr>
            <p:ph idx="3" type="pic"/>
          </p:nvPr>
        </p:nvSpPr>
        <p:spPr>
          <a:xfrm>
            <a:off x="34228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75"/>
          <p:cNvSpPr txBox="1"/>
          <p:nvPr>
            <p:ph idx="4" type="subTitle"/>
          </p:nvPr>
        </p:nvSpPr>
        <p:spPr>
          <a:xfrm>
            <a:off x="34734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75"/>
          <p:cNvSpPr/>
          <p:nvPr>
            <p:ph idx="5" type="pic"/>
          </p:nvPr>
        </p:nvSpPr>
        <p:spPr>
          <a:xfrm>
            <a:off x="61570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75"/>
          <p:cNvSpPr txBox="1"/>
          <p:nvPr>
            <p:ph idx="6" type="subTitle"/>
          </p:nvPr>
        </p:nvSpPr>
        <p:spPr>
          <a:xfrm>
            <a:off x="62076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">
  <p:cSld name="TITLE_1_1_1_1_1_1_1_1_1_1_1_1_1_1_1_1_1_1_1_1_1_1_1_1_1_1"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6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1" name="Google Shape;611;p7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7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13" name="Google Shape;613;p76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14" name="Google Shape;614;p76"/>
          <p:cNvSpPr/>
          <p:nvPr>
            <p:ph idx="2" type="pic"/>
          </p:nvPr>
        </p:nvSpPr>
        <p:spPr>
          <a:xfrm>
            <a:off x="75" y="962400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 2">
  <p:cSld name="TITLE_1_1_1_1_1_1_1_1_1_1_1_1_1_1_1_1_1_1_1_1_1_1_1_1_1_1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7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8" name="Google Shape;618;p7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7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0" name="Google Shape;620;p77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1" name="Google Shape;621;p77"/>
          <p:cNvSpPr/>
          <p:nvPr>
            <p:ph idx="2" type="pic"/>
          </p:nvPr>
        </p:nvSpPr>
        <p:spPr>
          <a:xfrm>
            <a:off x="75" y="962400"/>
            <a:ext cx="50220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77"/>
          <p:cNvSpPr txBox="1"/>
          <p:nvPr>
            <p:ph idx="1" type="subTitle"/>
          </p:nvPr>
        </p:nvSpPr>
        <p:spPr>
          <a:xfrm>
            <a:off x="6694275" y="2607450"/>
            <a:ext cx="21972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firmations">
  <p:cSld name="TITLE_1_1_1_1_1_1_1_1_1_1_1_1_1_1_1_1_1_1_1_1_1_1_1_1_1_1_1_1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8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6" name="Google Shape;626;p7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7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8" name="Google Shape;628;p78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29" name="Google Shape;629;p78"/>
          <p:cNvSpPr/>
          <p:nvPr>
            <p:ph idx="2" type="pic"/>
          </p:nvPr>
        </p:nvSpPr>
        <p:spPr>
          <a:xfrm>
            <a:off x="5396625" y="2023616"/>
            <a:ext cx="374730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78"/>
          <p:cNvSpPr txBox="1"/>
          <p:nvPr>
            <p:ph idx="1" type="subTitle"/>
          </p:nvPr>
        </p:nvSpPr>
        <p:spPr>
          <a:xfrm>
            <a:off x="334125" y="1372450"/>
            <a:ext cx="5062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/Contact Slide">
  <p:cSld name="TITLE_1_1_1_1_1_1_1_1_1_1_1_1_1_1_1_1_1_1_1_1_1_1_1_1_1_1_1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9"/>
          <p:cNvSpPr/>
          <p:nvPr/>
        </p:nvSpPr>
        <p:spPr>
          <a:xfrm>
            <a:off x="75" y="0"/>
            <a:ext cx="37056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7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6" name="Google Shape;636;p79"/>
          <p:cNvSpPr txBox="1"/>
          <p:nvPr>
            <p:ph type="title"/>
          </p:nvPr>
        </p:nvSpPr>
        <p:spPr>
          <a:xfrm>
            <a:off x="281325" y="2038950"/>
            <a:ext cx="28575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37" name="Google Shape;637;p79"/>
          <p:cNvSpPr txBox="1"/>
          <p:nvPr>
            <p:ph idx="1" type="subTitle"/>
          </p:nvPr>
        </p:nvSpPr>
        <p:spPr>
          <a:xfrm>
            <a:off x="4242375" y="2335500"/>
            <a:ext cx="3371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/>
          <p:nvPr/>
        </p:nvSpPr>
        <p:spPr>
          <a:xfrm>
            <a:off x="0" y="4778115"/>
            <a:ext cx="9144000" cy="3702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80"/>
          <p:cNvSpPr txBox="1"/>
          <p:nvPr>
            <p:ph type="title"/>
          </p:nvPr>
        </p:nvSpPr>
        <p:spPr>
          <a:xfrm>
            <a:off x="457200" y="5715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80"/>
          <p:cNvSpPr txBox="1"/>
          <p:nvPr>
            <p:ph idx="1" type="body"/>
          </p:nvPr>
        </p:nvSpPr>
        <p:spPr>
          <a:xfrm>
            <a:off x="457200" y="1371600"/>
            <a:ext cx="82296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2" name="Google Shape;642;p80"/>
          <p:cNvSpPr txBox="1"/>
          <p:nvPr>
            <p:ph idx="10" type="dt"/>
          </p:nvPr>
        </p:nvSpPr>
        <p:spPr>
          <a:xfrm>
            <a:off x="461116" y="436661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80"/>
          <p:cNvSpPr txBox="1"/>
          <p:nvPr>
            <p:ph idx="11" type="ftr"/>
          </p:nvPr>
        </p:nvSpPr>
        <p:spPr>
          <a:xfrm>
            <a:off x="3124200" y="436661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80"/>
          <p:cNvSpPr txBox="1"/>
          <p:nvPr>
            <p:ph idx="12" type="sldNum"/>
          </p:nvPr>
        </p:nvSpPr>
        <p:spPr>
          <a:xfrm>
            <a:off x="8807725" y="4869600"/>
            <a:ext cx="3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W.Signature_left.jpg" id="645" name="Google Shape;645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87" y="4852461"/>
            <a:ext cx="2683669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0375"/>
            <a:ext cx="402426" cy="3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4780375"/>
            <a:ext cx="23770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80"/>
          <p:cNvSpPr txBox="1"/>
          <p:nvPr/>
        </p:nvSpPr>
        <p:spPr>
          <a:xfrm>
            <a:off x="402425" y="47618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Electronic Literacy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6.xml"/><Relationship Id="rId34" Type="http://schemas.openxmlformats.org/officeDocument/2006/relationships/theme" Target="../theme/theme4.xml"/><Relationship Id="rId15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2" name="Google Shape;35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htmlcheatsheet.com" TargetMode="External"/><Relationship Id="rId4" Type="http://schemas.openxmlformats.org/officeDocument/2006/relationships/hyperlink" Target="http://www.my-learning.w3schools.com/tutorial/html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9.png"/><Relationship Id="rId5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jpg"/><Relationship Id="rId4" Type="http://schemas.openxmlformats.org/officeDocument/2006/relationships/image" Target="../media/image18.jpg"/><Relationship Id="rId5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81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2</a:t>
            </a:r>
            <a:endParaRPr/>
          </a:p>
        </p:txBody>
      </p:sp>
      <p:sp>
        <p:nvSpPr>
          <p:cNvPr id="654" name="Google Shape;65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5" name="Google Shape;655;p81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1512575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81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2" name="Google Shape;732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90"/>
          <p:cNvSpPr txBox="1"/>
          <p:nvPr>
            <p:ph idx="1" type="body"/>
          </p:nvPr>
        </p:nvSpPr>
        <p:spPr>
          <a:xfrm>
            <a:off x="374625" y="1281675"/>
            <a:ext cx="8018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is engineering?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is web development?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is HTML?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are HTML tags?</a:t>
            </a:r>
            <a:endParaRPr sz="2300"/>
          </a:p>
        </p:txBody>
      </p:sp>
      <p:pic>
        <p:nvPicPr>
          <p:cNvPr id="734" name="Google Shape;73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099" y="3271050"/>
            <a:ext cx="1996575" cy="17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40" name="Google Shape;740;p91"/>
          <p:cNvSpPr txBox="1"/>
          <p:nvPr>
            <p:ph idx="1" type="body"/>
          </p:nvPr>
        </p:nvSpPr>
        <p:spPr>
          <a:xfrm>
            <a:off x="374625" y="1281675"/>
            <a:ext cx="7985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Engineering = </a:t>
            </a:r>
            <a:r>
              <a:rPr lang="en" sz="2400"/>
              <a:t>Building stuff.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lvetica Neue"/>
              <a:buChar char="●"/>
            </a:pPr>
            <a:r>
              <a:rPr b="1" lang="en" sz="2400">
                <a:latin typeface="Helvetica Neue"/>
                <a:ea typeface="Helvetica Neue"/>
                <a:cs typeface="Helvetica Neue"/>
                <a:sym typeface="Helvetica Neue"/>
              </a:rPr>
              <a:t>Web Development = </a:t>
            </a:r>
            <a:r>
              <a:rPr lang="en" sz="2400"/>
              <a:t>Creating and “babysitting” a website</a:t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Babysitting a website = taking care of (maintaining) a website.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2400">
                <a:highlight>
                  <a:srgbClr val="00FF00"/>
                </a:highlight>
              </a:rPr>
              <a:t>Web Development = Engineering + Websites</a:t>
            </a:r>
            <a:endParaRPr sz="2400">
              <a:highlight>
                <a:srgbClr val="00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9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46" name="Google Shape;746;p92"/>
          <p:cNvSpPr txBox="1"/>
          <p:nvPr>
            <p:ph idx="1" type="body"/>
          </p:nvPr>
        </p:nvSpPr>
        <p:spPr>
          <a:xfrm>
            <a:off x="224125" y="1281675"/>
            <a:ext cx="5841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HTML: </a:t>
            </a:r>
            <a:r>
              <a:rPr lang="en" sz="2100"/>
              <a:t>HyperText Markup Language</a:t>
            </a:r>
            <a:br>
              <a:rPr lang="en" sz="2100"/>
            </a:br>
            <a:endParaRPr sz="10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>
                <a:highlight>
                  <a:srgbClr val="00FF00"/>
                </a:highlight>
              </a:rPr>
              <a:t>Most-used language for creating web pages</a:t>
            </a:r>
            <a:endParaRPr b="1" sz="2100">
              <a:highlight>
                <a:srgbClr val="0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HTML Tags: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A HTML tag shows the start and end of a code.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" sz="2100"/>
              <a:t>Tags help web browsers convert HTML stuff into web pages.</a:t>
            </a:r>
            <a:endParaRPr sz="2100"/>
          </a:p>
        </p:txBody>
      </p:sp>
      <p:pic>
        <p:nvPicPr>
          <p:cNvPr id="747" name="Google Shape;747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1125" y="1530400"/>
            <a:ext cx="3051249" cy="8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9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pic>
        <p:nvPicPr>
          <p:cNvPr id="753" name="Google Shape;75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1113" y="1772563"/>
            <a:ext cx="6021776" cy="15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9" name="Google Shape;759;p94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What are HTML </a:t>
            </a:r>
            <a:r>
              <a:rPr b="1" i="1" lang="en" sz="2300">
                <a:latin typeface="Helvetica Neue"/>
                <a:ea typeface="Helvetica Neue"/>
                <a:cs typeface="Helvetica Neue"/>
                <a:sym typeface="Helvetica Neue"/>
              </a:rPr>
              <a:t>text </a:t>
            </a: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tags?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Char char="●"/>
            </a:pPr>
            <a:r>
              <a:rPr lang="en" sz="2300">
                <a:latin typeface="Helvetica Neue"/>
                <a:ea typeface="Helvetica Neue"/>
                <a:cs typeface="Helvetica Neue"/>
                <a:sym typeface="Helvetica Neue"/>
              </a:rPr>
              <a:t>Text t</a:t>
            </a:r>
            <a:r>
              <a:rPr lang="en" sz="2300">
                <a:latin typeface="Helvetica Neue"/>
                <a:ea typeface="Helvetica Neue"/>
                <a:cs typeface="Helvetica Neue"/>
                <a:sym typeface="Helvetica Neue"/>
              </a:rPr>
              <a:t>ags change how a text looks.</a:t>
            </a:r>
            <a:endParaRPr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Why use them?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Helvetica Neue"/>
              <a:buChar char="●"/>
            </a:pPr>
            <a:r>
              <a:rPr lang="en" sz="2300">
                <a:latin typeface="Helvetica Neue"/>
                <a:ea typeface="Helvetica Neue"/>
                <a:cs typeface="Helvetica Neue"/>
                <a:sym typeface="Helvetica Neue"/>
              </a:rPr>
              <a:t>To c</a:t>
            </a:r>
            <a:r>
              <a:rPr lang="en" sz="2300">
                <a:latin typeface="Helvetica Neue"/>
                <a:ea typeface="Helvetica Neue"/>
                <a:cs typeface="Helvetica Neue"/>
                <a:sym typeface="Helvetica Neue"/>
              </a:rPr>
              <a:t>hanging some stuff in the code but not all of it. (Like, some words.)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60" name="Google Shape;760;p9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Tags</a:t>
            </a:r>
            <a:endParaRPr/>
          </a:p>
        </p:txBody>
      </p:sp>
      <p:pic>
        <p:nvPicPr>
          <p:cNvPr id="761" name="Google Shape;761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425" y="2002999"/>
            <a:ext cx="2356450" cy="213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425" y="4138110"/>
            <a:ext cx="2356450" cy="317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9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768" name="Google Shape;768;p95"/>
          <p:cNvSpPr txBox="1"/>
          <p:nvPr/>
        </p:nvSpPr>
        <p:spPr>
          <a:xfrm>
            <a:off x="884900" y="1745200"/>
            <a:ext cx="6776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Start the document with an opening and closing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html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tag: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&lt;html&gt;...opening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&lt;/html&gt;...closing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 between 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html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tags, add opening and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closing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body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tags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&lt;body&gt;...opening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&lt;/body&gt;...closing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9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774" name="Google Shape;774;p96"/>
          <p:cNvSpPr txBox="1"/>
          <p:nvPr/>
        </p:nvSpPr>
        <p:spPr>
          <a:xfrm>
            <a:off x="884900" y="1769800"/>
            <a:ext cx="6776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 between 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body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tags, do the following: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Write your name using a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heading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tag: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■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&lt;h&gt;...opening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■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&lt;/h&gt;...closing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○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Write about the day you learned HTML using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paragraph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 tags.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■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&lt;p&gt;...opening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■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&lt;/p&gt; closing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9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780" name="Google Shape;780;p97"/>
          <p:cNvSpPr txBox="1"/>
          <p:nvPr>
            <p:ph idx="1" type="body"/>
          </p:nvPr>
        </p:nvSpPr>
        <p:spPr>
          <a:xfrm>
            <a:off x="1726800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900"/>
              <a:t>It should look something like this:</a:t>
            </a:r>
            <a:endParaRPr sz="2900"/>
          </a:p>
        </p:txBody>
      </p:sp>
      <p:pic>
        <p:nvPicPr>
          <p:cNvPr id="781" name="Google Shape;78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925" y="2274450"/>
            <a:ext cx="3897200" cy="244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7" name="Google Shape;787;p98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2: HTML Text Tags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88" name="Google Shape;788;p98"/>
          <p:cNvSpPr txBox="1"/>
          <p:nvPr/>
        </p:nvSpPr>
        <p:spPr>
          <a:xfrm>
            <a:off x="1659300" y="1143000"/>
            <a:ext cx="582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your paragraph with some *pizzazz*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9" name="Google Shape;7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825" y="1838150"/>
            <a:ext cx="5378357" cy="282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5" name="Google Shape;795;p99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2: HTML Text Tags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6" name="Google Shape;796;p99"/>
          <p:cNvSpPr txBox="1"/>
          <p:nvPr/>
        </p:nvSpPr>
        <p:spPr>
          <a:xfrm>
            <a:off x="1659300" y="1034650"/>
            <a:ext cx="582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HTML text tags to use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797" name="Google Shape;797;p99"/>
          <p:cNvGraphicFramePr/>
          <p:nvPr/>
        </p:nvGraphicFramePr>
        <p:xfrm>
          <a:off x="952500" y="16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{0D33F7CC-3FF0-4D1F-8F6A-1C2075AAA186}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Highlighter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&lt;mark&gt;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&lt;/mark&gt;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&lt;ins&gt;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&lt;/ins&gt;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Superscript/exponent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&lt;sup&gt;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&lt;/sup&gt;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&lt;/sub&gt;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mall&gt;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&lt;/small&gt;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Italics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&lt;/i&gt;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&lt;/b&gt;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82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ready for class</a:t>
            </a:r>
            <a:endParaRPr/>
          </a:p>
        </p:txBody>
      </p:sp>
      <p:sp>
        <p:nvSpPr>
          <p:cNvPr id="662" name="Google Shape;662;p82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"/>
              <a:t>Have the following: </a:t>
            </a:r>
            <a:r>
              <a:rPr i="0" lang="en"/>
              <a:t>👉🏽</a:t>
            </a:r>
            <a:endParaRPr i="0"/>
          </a:p>
        </p:txBody>
      </p:sp>
      <p:sp>
        <p:nvSpPr>
          <p:cNvPr id="663" name="Google Shape;663;p82"/>
          <p:cNvSpPr txBox="1"/>
          <p:nvPr/>
        </p:nvSpPr>
        <p:spPr>
          <a:xfrm>
            <a:off x="5415925" y="1310975"/>
            <a:ext cx="35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64" name="Google Shape;664;p82"/>
          <p:cNvSpPr txBox="1"/>
          <p:nvPr/>
        </p:nvSpPr>
        <p:spPr>
          <a:xfrm>
            <a:off x="5030850" y="478350"/>
            <a:ext cx="40065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 Light"/>
              <a:buChar char="●"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A laptop</a:t>
            </a:r>
            <a:endParaRPr sz="2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 Light"/>
              <a:buChar char="●"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Log into Codepen</a:t>
            </a:r>
            <a:endParaRPr sz="2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 Light"/>
              <a:buChar char="●"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Fill out this form: </a:t>
            </a:r>
            <a:r>
              <a:rPr b="1" lang="en" sz="2600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www.tinyurl.com/23e3hksw</a:t>
            </a:r>
            <a:endParaRPr b="1" sz="2600"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Helvetica Neue Light"/>
              <a:buChar char="●"/>
            </a:pPr>
            <a:r>
              <a:rPr lang="en" sz="2600">
                <a:latin typeface="Helvetica Neue Light"/>
                <a:ea typeface="Helvetica Neue Light"/>
                <a:cs typeface="Helvetica Neue Light"/>
                <a:sym typeface="Helvetica Neue Light"/>
              </a:rPr>
              <a:t>Attention!!!</a:t>
            </a:r>
            <a:endParaRPr sz="2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00"/>
          <p:cNvSpPr txBox="1"/>
          <p:nvPr/>
        </p:nvSpPr>
        <p:spPr>
          <a:xfrm>
            <a:off x="1228950" y="1932625"/>
            <a:ext cx="7062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b="1" lang="en" sz="3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www.htmlcheatsheet.com</a:t>
            </a:r>
            <a:endParaRPr b="1"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b="1" lang="en" sz="3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www.my-learning.w3schools.com/tutorial/html</a:t>
            </a:r>
            <a:endParaRPr b="1"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3" name="Google Shape;803;p10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Resources!!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101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W3Schools…</a:t>
            </a:r>
            <a:endParaRPr/>
          </a:p>
        </p:txBody>
      </p:sp>
      <p:sp>
        <p:nvSpPr>
          <p:cNvPr id="809" name="Google Shape;809;p101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website that teaches you how to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coding languages: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Python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and more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FREE!!!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it to get ahead if you want. :)</a:t>
            </a:r>
            <a:endParaRPr/>
          </a:p>
        </p:txBody>
      </p:sp>
      <p:sp>
        <p:nvSpPr>
          <p:cNvPr id="810" name="Google Shape;810;p101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W3Schools</a:t>
            </a:r>
            <a:endParaRPr/>
          </a:p>
        </p:txBody>
      </p:sp>
      <p:pic>
        <p:nvPicPr>
          <p:cNvPr id="811" name="Google Shape;811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00" y="1475084"/>
            <a:ext cx="4561802" cy="2866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7" name="Google Shape;817;p102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lang="en"/>
              <a:t>HTML lists to make lists…literally.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two types of lists: </a:t>
            </a:r>
            <a:r>
              <a:rPr b="1" lang="en"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ordered lists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/>
              <a:t>and </a:t>
            </a:r>
            <a:r>
              <a:rPr b="1" lang="en">
                <a:highlight>
                  <a:srgbClr val="00FF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unordered lists.</a:t>
            </a:r>
            <a:endParaRPr b="1">
              <a:highlight>
                <a:srgbClr val="00FF00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02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819" name="Google Shape;819;p102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0" name="Google Shape;82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25" y="1187025"/>
            <a:ext cx="3988275" cy="25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050" y="3096525"/>
            <a:ext cx="2865175" cy="16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103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828" name="Google Shape;828;p103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9" name="Google Shape;829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9325"/>
            <a:ext cx="7883551" cy="394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5" name="Google Shape;835;p104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3: Your Learning List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104"/>
          <p:cNvSpPr txBox="1"/>
          <p:nvPr/>
        </p:nvSpPr>
        <p:spPr>
          <a:xfrm>
            <a:off x="1659300" y="1143000"/>
            <a:ext cx="582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Try making a list of the things you do in your After-School Program.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can look like this: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37" name="Google Shape;837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5800" y="2620500"/>
            <a:ext cx="3843725" cy="2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3" name="Google Shape;843;p105"/>
          <p:cNvSpPr txBox="1"/>
          <p:nvPr>
            <p:ph idx="1" type="body"/>
          </p:nvPr>
        </p:nvSpPr>
        <p:spPr>
          <a:xfrm>
            <a:off x="374625" y="1281675"/>
            <a:ext cx="4568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add images to your code!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&lt;img&gt; </a:t>
            </a:r>
            <a:r>
              <a:rPr lang="en"/>
              <a:t>tags to add images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You don’t own the images though, they are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linked*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●"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You only need an opening tag, no closing.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2 things: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“Src”</a:t>
            </a:r>
            <a:r>
              <a:rPr lang="en" sz="1800"/>
              <a:t> is the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Source.</a:t>
            </a:r>
            <a:r>
              <a:rPr lang="en" sz="1800"/>
              <a:t> It shows where you got the image from.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“Alt”</a:t>
            </a:r>
            <a:r>
              <a:rPr lang="en" sz="1800"/>
              <a:t> is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Alternative Text.</a:t>
            </a:r>
            <a:r>
              <a:rPr lang="en" sz="1800"/>
              <a:t> It’s for people who can’t see an image.</a:t>
            </a:r>
            <a:endParaRPr sz="1800"/>
          </a:p>
        </p:txBody>
      </p:sp>
      <p:sp>
        <p:nvSpPr>
          <p:cNvPr id="844" name="Google Shape;844;p105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Images</a:t>
            </a:r>
            <a:endParaRPr/>
          </a:p>
        </p:txBody>
      </p:sp>
      <p:sp>
        <p:nvSpPr>
          <p:cNvPr id="845" name="Google Shape;845;p105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6" name="Google Shape;846;p105"/>
          <p:cNvPicPr preferRelativeResize="0"/>
          <p:nvPr/>
        </p:nvPicPr>
        <p:blipFill rotWithShape="1">
          <a:blip r:embed="rId3">
            <a:alphaModFix/>
          </a:blip>
          <a:srcRect b="0" l="0" r="27855" t="0"/>
          <a:stretch/>
        </p:blipFill>
        <p:spPr>
          <a:xfrm>
            <a:off x="4870975" y="2110725"/>
            <a:ext cx="4240401" cy="17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2" name="Google Shape;852;p106"/>
          <p:cNvSpPr txBox="1"/>
          <p:nvPr>
            <p:ph idx="1" type="body"/>
          </p:nvPr>
        </p:nvSpPr>
        <p:spPr>
          <a:xfrm>
            <a:off x="374625" y="1281675"/>
            <a:ext cx="83508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Helvetica Neue"/>
                <a:ea typeface="Helvetica Neue"/>
                <a:cs typeface="Helvetica Neue"/>
                <a:sym typeface="Helvetica Neue"/>
              </a:rPr>
              <a:t>If your image looks boring… you’re doing it right!</a:t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(image enhancing with CSS will be covered later)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3" name="Google Shape;853;p106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Images</a:t>
            </a:r>
            <a:endParaRPr/>
          </a:p>
        </p:txBody>
      </p:sp>
      <p:sp>
        <p:nvSpPr>
          <p:cNvPr id="854" name="Google Shape;854;p106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5" name="Google Shape;855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226" y="1957885"/>
            <a:ext cx="6243037" cy="237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1" name="Google Shape;861;p107"/>
          <p:cNvSpPr txBox="1"/>
          <p:nvPr>
            <p:ph idx="1" type="body"/>
          </p:nvPr>
        </p:nvSpPr>
        <p:spPr>
          <a:xfrm>
            <a:off x="374625" y="1281675"/>
            <a:ext cx="72408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Lets add an image!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Open the image tag = 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&lt;img</a:t>
            </a:r>
            <a:endParaRPr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Describe the source of the image: 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src = “a link where you got your image from.”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Describe the alt text: 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alt = “Describe your image here.”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Add any width and height of your image: 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width = “ 0-1000” height = “0-750”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Helvetica Neue"/>
              <a:buAutoNum type="arabicPeriod"/>
            </a:pPr>
            <a:r>
              <a:rPr lang="en" sz="1700">
                <a:latin typeface="Helvetica Neue"/>
                <a:ea typeface="Helvetica Neue"/>
                <a:cs typeface="Helvetica Neue"/>
                <a:sym typeface="Helvetica Neue"/>
              </a:rPr>
              <a:t>Close the element: </a:t>
            </a:r>
            <a:r>
              <a:rPr b="1" lang="en" sz="1700"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endParaRPr b="1" sz="1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2" name="Google Shape;862;p107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Images</a:t>
            </a:r>
            <a:endParaRPr/>
          </a:p>
        </p:txBody>
      </p:sp>
      <p:sp>
        <p:nvSpPr>
          <p:cNvPr id="863" name="Google Shape;863;p107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9" name="Google Shape;869;p108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Challenge 4: Picture Perfect </a:t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870" name="Google Shape;870;p108"/>
          <p:cNvSpPr txBox="1"/>
          <p:nvPr/>
        </p:nvSpPr>
        <p:spPr>
          <a:xfrm>
            <a:off x="1348000" y="1143000"/>
            <a:ext cx="5825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Something like this…</a:t>
            </a:r>
            <a:endParaRPr b="1" sz="2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1" name="Google Shape;871;p108"/>
          <p:cNvSpPr txBox="1"/>
          <p:nvPr/>
        </p:nvSpPr>
        <p:spPr>
          <a:xfrm>
            <a:off x="1333150" y="1650900"/>
            <a:ext cx="59385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product: &lt;img src="img_avelaLogo.jfif" alt="Avela Logo"&gt;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72" name="Google Shape;872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825" y="2358900"/>
            <a:ext cx="2295750" cy="22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0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Recap</a:t>
            </a:r>
            <a:endParaRPr/>
          </a:p>
        </p:txBody>
      </p:sp>
      <p:sp>
        <p:nvSpPr>
          <p:cNvPr id="878" name="Google Shape;878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9" name="Google Shape;879;p109"/>
          <p:cNvSpPr txBox="1"/>
          <p:nvPr>
            <p:ph idx="1" type="body"/>
          </p:nvPr>
        </p:nvSpPr>
        <p:spPr>
          <a:xfrm>
            <a:off x="73750" y="1281675"/>
            <a:ext cx="9070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Congratulations!! You made it through Day 2 of Web Development!!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Here’s what you learned today: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Text Tags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Lists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W3Schools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Adding Images</a:t>
            </a:r>
            <a:endParaRPr sz="2300"/>
          </a:p>
        </p:txBody>
      </p:sp>
      <p:pic>
        <p:nvPicPr>
          <p:cNvPr id="880" name="Google Shape;88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275" y="2253196"/>
            <a:ext cx="3368775" cy="25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0" name="Google Shape;670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83"/>
          <p:cNvSpPr txBox="1"/>
          <p:nvPr>
            <p:ph idx="1" type="body"/>
          </p:nvPr>
        </p:nvSpPr>
        <p:spPr>
          <a:xfrm>
            <a:off x="374625" y="1175150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Sartu’s Introduction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Ice breaker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Recap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Text Tags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Lists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You’re Learning List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Adding Images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" sz="2200"/>
              <a:t>Picture Perfect 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Q&amp;A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Closing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6" name="Google Shape;886;p110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887" name="Google Shape;887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11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Survey</a:t>
            </a:r>
            <a:endParaRPr/>
          </a:p>
        </p:txBody>
      </p:sp>
      <p:sp>
        <p:nvSpPr>
          <p:cNvPr id="893" name="Google Shape;893;p111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</p:spPr>
      </p:sp>
      <p:sp>
        <p:nvSpPr>
          <p:cNvPr id="894" name="Google Shape;894;p111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this survey to help me teach you better. It’s secret: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highlight>
                  <a:srgbClr val="00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https://tinyurl.com/32ay68rt</a:t>
            </a:r>
            <a:endParaRPr b="1" sz="2400">
              <a:highlight>
                <a:srgbClr val="00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5" name="Google Shape;895;p111"/>
          <p:cNvPicPr preferRelativeResize="0"/>
          <p:nvPr/>
        </p:nvPicPr>
        <p:blipFill rotWithShape="1">
          <a:blip r:embed="rId3">
            <a:alphaModFix/>
          </a:blip>
          <a:srcRect b="6690" l="10350" r="-10350" t="-6690"/>
          <a:stretch/>
        </p:blipFill>
        <p:spPr>
          <a:xfrm>
            <a:off x="0" y="0"/>
            <a:ext cx="51435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8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</a:t>
            </a:r>
            <a:endParaRPr/>
          </a:p>
        </p:txBody>
      </p:sp>
      <p:sp>
        <p:nvSpPr>
          <p:cNvPr id="677" name="Google Shape;677;p84"/>
          <p:cNvSpPr txBox="1"/>
          <p:nvPr>
            <p:ph idx="1" type="body"/>
          </p:nvPr>
        </p:nvSpPr>
        <p:spPr>
          <a:xfrm>
            <a:off x="109350" y="109442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First coding course in 8th grade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Wanted to be in the healthcare field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Had no clear direction or interests </a:t>
            </a:r>
            <a:endParaRPr/>
          </a:p>
        </p:txBody>
      </p:sp>
      <p:sp>
        <p:nvSpPr>
          <p:cNvPr id="678" name="Google Shape;678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600" y="1002950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500" y="2746025"/>
            <a:ext cx="2952750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4150" y="2798650"/>
            <a:ext cx="2060150" cy="206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Healthcare</a:t>
            </a:r>
            <a:endParaRPr/>
          </a:p>
        </p:txBody>
      </p:sp>
      <p:sp>
        <p:nvSpPr>
          <p:cNvPr id="687" name="Google Shape;687;p85"/>
          <p:cNvSpPr txBox="1"/>
          <p:nvPr>
            <p:ph idx="1" type="body"/>
          </p:nvPr>
        </p:nvSpPr>
        <p:spPr>
          <a:xfrm>
            <a:off x="0" y="112352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Only took classes that would lead me to the healthcare field (biology, chemistry, physiology)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Got good grades but didn’t challenge myself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Ignored interests I had in other subjects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Decided to do running start </a:t>
            </a:r>
            <a:endParaRPr/>
          </a:p>
        </p:txBody>
      </p:sp>
      <p:sp>
        <p:nvSpPr>
          <p:cNvPr id="688" name="Google Shape;688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9" name="Google Shape;68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475" y="9754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1776" y="2725550"/>
            <a:ext cx="2342150" cy="155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8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8272" y="1265097"/>
            <a:ext cx="2035725" cy="13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8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59624" y="3584854"/>
            <a:ext cx="2342150" cy="155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Extracurriculars</a:t>
            </a:r>
            <a:endParaRPr/>
          </a:p>
        </p:txBody>
      </p:sp>
      <p:sp>
        <p:nvSpPr>
          <p:cNvPr id="698" name="Google Shape;698;p86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Y-scholars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Seattle Youth Traffic Court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National Honor Society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African Student Union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Team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Carolyn Downs Family medical center (Odessa)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Race and Equity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Working </a:t>
            </a:r>
            <a:endParaRPr/>
          </a:p>
        </p:txBody>
      </p:sp>
      <p:sp>
        <p:nvSpPr>
          <p:cNvPr id="699" name="Google Shape;69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0" name="Google Shape;700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600" y="1804625"/>
            <a:ext cx="3295150" cy="26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 College</a:t>
            </a:r>
            <a:endParaRPr/>
          </a:p>
        </p:txBody>
      </p:sp>
      <p:sp>
        <p:nvSpPr>
          <p:cNvPr id="706" name="Google Shape;706;p87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UW fit all of the requirements for my study interests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Close to home, affordable, prestigious programs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Only applied to UW….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Didn’t apply for many scholarships….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Got support at UW admissions office and essay writing night</a:t>
            </a:r>
            <a:endParaRPr/>
          </a:p>
        </p:txBody>
      </p:sp>
      <p:sp>
        <p:nvSpPr>
          <p:cNvPr id="707" name="Google Shape;707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8" name="Google Shape;70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425" y="2334825"/>
            <a:ext cx="3258025" cy="251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UW</a:t>
            </a:r>
            <a:endParaRPr/>
          </a:p>
        </p:txBody>
      </p:sp>
      <p:sp>
        <p:nvSpPr>
          <p:cNvPr id="714" name="Google Shape;714;p88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Interests changed to Nursing within 2 months at UW (work at the School of Nursing)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In my 3rd year, decided to change my major to Informatics (still have interest in healthcare)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Learning to be independent and good study habits post Covid-19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Through AVELA and my classes, discovered my interests </a:t>
            </a:r>
            <a:endParaRPr/>
          </a:p>
        </p:txBody>
      </p:sp>
      <p:sp>
        <p:nvSpPr>
          <p:cNvPr id="715" name="Google Shape;715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6" name="Google Shape;71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3700" y="975400"/>
            <a:ext cx="2774175" cy="15535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3700" y="2528938"/>
            <a:ext cx="27432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4673" y="3528050"/>
            <a:ext cx="2185628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8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r>
              <a:rPr lang="en"/>
              <a:t>!</a:t>
            </a:r>
            <a:endParaRPr/>
          </a:p>
        </p:txBody>
      </p:sp>
      <p:sp>
        <p:nvSpPr>
          <p:cNvPr id="724" name="Google Shape;724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5" name="Google Shape;725;p89"/>
          <p:cNvSpPr txBox="1"/>
          <p:nvPr/>
        </p:nvSpPr>
        <p:spPr>
          <a:xfrm>
            <a:off x="427825" y="1199000"/>
            <a:ext cx="5962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Favorite food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Favorite local 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restaurant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726" name="Google Shape;72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