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5"/>
    <p:sldMasterId id="214748369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  <p:embeddedFont>
      <p:font typeface="Spectral"/>
      <p:regular r:id="rId24"/>
      <p:bold r:id="rId25"/>
      <p:italic r:id="rId26"/>
      <p:boldItalic r:id="rId27"/>
    </p:embeddedFont>
    <p:embeddedFont>
      <p:font typeface="Helvetica Neue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6F782B-D684-444D-BDAD-BAEF413B1F1F}">
  <a:tblStyle styleId="{776F782B-D684-444D-BDAD-BAEF413B1F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22" Type="http://schemas.openxmlformats.org/officeDocument/2006/relationships/font" Target="fonts/HelveticaNeue-italic.fntdata"/><Relationship Id="rId21" Type="http://schemas.openxmlformats.org/officeDocument/2006/relationships/font" Target="fonts/HelveticaNeue-bold.fntdata"/><Relationship Id="rId24" Type="http://schemas.openxmlformats.org/officeDocument/2006/relationships/font" Target="fonts/Spectral-regular.fntdata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Spectral-italic.fntdata"/><Relationship Id="rId25" Type="http://schemas.openxmlformats.org/officeDocument/2006/relationships/font" Target="fonts/Spectral-bold.fntdata"/><Relationship Id="rId28" Type="http://schemas.openxmlformats.org/officeDocument/2006/relationships/font" Target="fonts/HelveticaNeueLight-regular.fntdata"/><Relationship Id="rId27" Type="http://schemas.openxmlformats.org/officeDocument/2006/relationships/font" Target="fonts/Spectral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HelveticaNeueLight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Light-boldItalic.fntdata"/><Relationship Id="rId30" Type="http://schemas.openxmlformats.org/officeDocument/2006/relationships/font" Target="fonts/HelveticaNeueLight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debeautify.org/pantone-to-hex-converter" TargetMode="External"/><Relationship Id="rId3" Type="http://schemas.openxmlformats.org/officeDocument/2006/relationships/hyperlink" Target="https://www.w3schools.com/css/default.asp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debeautify.org/pantone-to-hex-converter" TargetMode="External"/><Relationship Id="rId3" Type="http://schemas.openxmlformats.org/officeDocument/2006/relationships/hyperlink" Target="https://www.w3schools.com/css/default.asp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e091902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e091902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 kahoot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2a7f8b604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2a7f8b604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https://codebeautify.org/pantone-to-hex-converter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https://www.w3schools.com/css/default.asp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131bc211e6_0_2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131bc211e6_0_2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https://codebeautify.org/pantone-to-hex-converter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https://www.w3schools.com/css/default.asp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131bc211e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131bc211e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31bc211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131bc211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31bc211e6_0_1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131bc211e6_0_1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31bc211e6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31bc211e6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31bc211e6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31bc211e6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2a7f8b604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2a7f8b604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131bc211e6_0_2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131bc211e6_0_2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2a7f8b604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2a7f8b604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2a7f8b604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2a7f8b604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-14150"/>
            <a:ext cx="5022000" cy="51576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11700" y="3870625"/>
            <a:ext cx="38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7" name="Google Shape;57;p13"/>
          <p:cNvSpPr/>
          <p:nvPr>
            <p:ph idx="2" type="pic"/>
          </p:nvPr>
        </p:nvSpPr>
        <p:spPr>
          <a:xfrm>
            <a:off x="5022000" y="2703575"/>
            <a:ext cx="4122000" cy="2438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">
  <p:cSld name="TITLE_1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-75" y="-14150"/>
            <a:ext cx="9144000" cy="9768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74625" y="1281675"/>
            <a:ext cx="56904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0" y="-14150"/>
            <a:ext cx="5022000" cy="51576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311700" y="3870625"/>
            <a:ext cx="38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6" name="Google Shape;76;p16"/>
          <p:cNvSpPr/>
          <p:nvPr>
            <p:ph idx="2" type="pic"/>
          </p:nvPr>
        </p:nvSpPr>
        <p:spPr>
          <a:xfrm>
            <a:off x="5022000" y="2703575"/>
            <a:ext cx="4122000" cy="2438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6567825" y="-14150"/>
            <a:ext cx="2576100" cy="51576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type="ctrTitle"/>
          </p:nvPr>
        </p:nvSpPr>
        <p:spPr>
          <a:xfrm>
            <a:off x="6617750" y="1816900"/>
            <a:ext cx="2337300" cy="14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74625" y="1281675"/>
            <a:ext cx="56904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">
  <p:cSld name="TITLE_1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-75" y="-14150"/>
            <a:ext cx="9144000" cy="9768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74625" y="1281675"/>
            <a:ext cx="56904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o is...">
  <p:cSld name="TITLE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6" name="Google Shape;96;p19"/>
          <p:cNvSpPr/>
          <p:nvPr>
            <p:ph idx="2" type="pic"/>
          </p:nvPr>
        </p:nvSpPr>
        <p:spPr>
          <a:xfrm>
            <a:off x="5296200" y="3037625"/>
            <a:ext cx="3847800" cy="21060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9"/>
          <p:cNvSpPr/>
          <p:nvPr>
            <p:ph idx="3" type="pic"/>
          </p:nvPr>
        </p:nvSpPr>
        <p:spPr>
          <a:xfrm>
            <a:off x="5296200" y="962525"/>
            <a:ext cx="1923900" cy="20751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4" type="pic"/>
          </p:nvPr>
        </p:nvSpPr>
        <p:spPr>
          <a:xfrm>
            <a:off x="7220100" y="962525"/>
            <a:ext cx="1923900" cy="20751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7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type="ctrTitle"/>
          </p:nvPr>
        </p:nvSpPr>
        <p:spPr>
          <a:xfrm>
            <a:off x="3429000" y="65625"/>
            <a:ext cx="54333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5" type="subTitle"/>
          </p:nvPr>
        </p:nvSpPr>
        <p:spPr>
          <a:xfrm>
            <a:off x="5949600" y="555525"/>
            <a:ext cx="2912700" cy="3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o is... v2">
  <p:cSld name="TITLE_1_1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type="ctrTitle"/>
          </p:nvPr>
        </p:nvSpPr>
        <p:spPr>
          <a:xfrm>
            <a:off x="3494525" y="65625"/>
            <a:ext cx="53679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8" name="Google Shape;108;p20"/>
          <p:cNvSpPr/>
          <p:nvPr>
            <p:ph idx="2" type="pic"/>
          </p:nvPr>
        </p:nvSpPr>
        <p:spPr>
          <a:xfrm>
            <a:off x="0" y="962525"/>
            <a:ext cx="3847800" cy="21060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0"/>
          <p:cNvSpPr/>
          <p:nvPr>
            <p:ph idx="3" type="pic"/>
          </p:nvPr>
        </p:nvSpPr>
        <p:spPr>
          <a:xfrm>
            <a:off x="0" y="3068650"/>
            <a:ext cx="1923900" cy="207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/>
          <p:nvPr>
            <p:ph idx="4" type="pic"/>
          </p:nvPr>
        </p:nvSpPr>
        <p:spPr>
          <a:xfrm>
            <a:off x="1923900" y="3068650"/>
            <a:ext cx="1923900" cy="207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267250" y="1210800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idx="5" type="subTitle"/>
          </p:nvPr>
        </p:nvSpPr>
        <p:spPr>
          <a:xfrm>
            <a:off x="5949600" y="555525"/>
            <a:ext cx="2912700" cy="3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at made college hard? v2">
  <p:cSld name="TITLE_1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type="ctrTitle"/>
          </p:nvPr>
        </p:nvSpPr>
        <p:spPr>
          <a:xfrm>
            <a:off x="3516375" y="178050"/>
            <a:ext cx="53334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9" name="Google Shape;119;p21"/>
          <p:cNvSpPr/>
          <p:nvPr>
            <p:ph idx="2" type="pic"/>
          </p:nvPr>
        </p:nvSpPr>
        <p:spPr>
          <a:xfrm>
            <a:off x="5296200" y="962525"/>
            <a:ext cx="3847800" cy="41811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7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y College?">
  <p:cSld name="TITLE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type="ctrTitle"/>
          </p:nvPr>
        </p:nvSpPr>
        <p:spPr>
          <a:xfrm>
            <a:off x="3450850" y="178050"/>
            <a:ext cx="54834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7" name="Google Shape;127;p22"/>
          <p:cNvSpPr/>
          <p:nvPr>
            <p:ph idx="2" type="pic"/>
          </p:nvPr>
        </p:nvSpPr>
        <p:spPr>
          <a:xfrm>
            <a:off x="0" y="962400"/>
            <a:ext cx="3847800" cy="41811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18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at made college hard?">
  <p:cSld name="TITLE_1_1_1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type="ctrTitle"/>
          </p:nvPr>
        </p:nvSpPr>
        <p:spPr>
          <a:xfrm>
            <a:off x="3505450" y="178050"/>
            <a:ext cx="55158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5" name="Google Shape;135;p23"/>
          <p:cNvSpPr/>
          <p:nvPr>
            <p:ph idx="2" type="pic"/>
          </p:nvPr>
        </p:nvSpPr>
        <p:spPr>
          <a:xfrm>
            <a:off x="5296200" y="962400"/>
            <a:ext cx="3847800" cy="2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3"/>
          <p:cNvSpPr/>
          <p:nvPr>
            <p:ph idx="3" type="pic"/>
          </p:nvPr>
        </p:nvSpPr>
        <p:spPr>
          <a:xfrm>
            <a:off x="5296200" y="3067800"/>
            <a:ext cx="3847800" cy="2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7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/Tools/Habits">
  <p:cSld name="TITLE_1_1_1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type="ctrTitle"/>
          </p:nvPr>
        </p:nvSpPr>
        <p:spPr>
          <a:xfrm>
            <a:off x="3494525" y="178050"/>
            <a:ext cx="54399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4" name="Google Shape;144;p24"/>
          <p:cNvSpPr/>
          <p:nvPr>
            <p:ph idx="2" type="pic"/>
          </p:nvPr>
        </p:nvSpPr>
        <p:spPr>
          <a:xfrm>
            <a:off x="7219125" y="962400"/>
            <a:ext cx="1924800" cy="2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24"/>
          <p:cNvSpPr/>
          <p:nvPr>
            <p:ph idx="3" type="pic"/>
          </p:nvPr>
        </p:nvSpPr>
        <p:spPr>
          <a:xfrm>
            <a:off x="7219200" y="3067800"/>
            <a:ext cx="1924800" cy="2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7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ormation &amp; graphic V1">
  <p:cSld name="TITLE_1_1_1_1_1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>
            <p:ph type="ctrTitle"/>
          </p:nvPr>
        </p:nvSpPr>
        <p:spPr>
          <a:xfrm>
            <a:off x="3527275" y="178050"/>
            <a:ext cx="54072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3" name="Google Shape;153;p25"/>
          <p:cNvSpPr/>
          <p:nvPr>
            <p:ph idx="2" type="pic"/>
          </p:nvPr>
        </p:nvSpPr>
        <p:spPr>
          <a:xfrm>
            <a:off x="5305500" y="962400"/>
            <a:ext cx="3838500" cy="2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5"/>
          <p:cNvSpPr/>
          <p:nvPr>
            <p:ph idx="3" type="pic"/>
          </p:nvPr>
        </p:nvSpPr>
        <p:spPr>
          <a:xfrm>
            <a:off x="5305500" y="3067800"/>
            <a:ext cx="3838500" cy="2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5"/>
          <p:cNvSpPr txBox="1"/>
          <p:nvPr>
            <p:ph idx="1" type="subTitle"/>
          </p:nvPr>
        </p:nvSpPr>
        <p:spPr>
          <a:xfrm>
            <a:off x="283500" y="1154250"/>
            <a:ext cx="37968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4" type="body"/>
          </p:nvPr>
        </p:nvSpPr>
        <p:spPr>
          <a:xfrm>
            <a:off x="283500" y="1670550"/>
            <a:ext cx="41412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 Slide">
  <p:cSld name="TITLE_1_1_1_1_1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0" y="0"/>
            <a:ext cx="5032200" cy="51435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>
            <p:ph type="ctrTitle"/>
          </p:nvPr>
        </p:nvSpPr>
        <p:spPr>
          <a:xfrm>
            <a:off x="373875" y="1428150"/>
            <a:ext cx="3605400" cy="22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3" name="Google Shape;163;p26"/>
          <p:cNvSpPr/>
          <p:nvPr>
            <p:ph idx="2" type="pic"/>
          </p:nvPr>
        </p:nvSpPr>
        <p:spPr>
          <a:xfrm>
            <a:off x="5032200" y="0"/>
            <a:ext cx="4112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lling/Student Response">
  <p:cSld name="TITLE_1_1_1_1_1_1_1_1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9" name="Google Shape;169;p27"/>
          <p:cNvSpPr txBox="1"/>
          <p:nvPr>
            <p:ph type="title"/>
          </p:nvPr>
        </p:nvSpPr>
        <p:spPr>
          <a:xfrm>
            <a:off x="3835200" y="167325"/>
            <a:ext cx="50334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7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71" name="Google Shape;171;p27"/>
          <p:cNvSpPr/>
          <p:nvPr>
            <p:ph idx="2" type="pic"/>
          </p:nvPr>
        </p:nvSpPr>
        <p:spPr>
          <a:xfrm>
            <a:off x="5802600" y="962525"/>
            <a:ext cx="3341400" cy="4171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hoot Recap">
  <p:cSld name="TITLE_1_1_1_1_1_1_1_1_1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7" name="Google Shape;177;p28"/>
          <p:cNvSpPr txBox="1"/>
          <p:nvPr>
            <p:ph type="title"/>
          </p:nvPr>
        </p:nvSpPr>
        <p:spPr>
          <a:xfrm>
            <a:off x="3835200" y="167325"/>
            <a:ext cx="50334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3000" y="2060338"/>
            <a:ext cx="2217600" cy="22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275" y="1962040"/>
            <a:ext cx="4184475" cy="24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1249013" y="1265625"/>
            <a:ext cx="34830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eopardy">
  <p:cSld name="TITLE_1_1_1_1_1_1_1_1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6" name="Google Shape;186;p29"/>
          <p:cNvSpPr txBox="1"/>
          <p:nvPr>
            <p:ph type="title"/>
          </p:nvPr>
        </p:nvSpPr>
        <p:spPr>
          <a:xfrm>
            <a:off x="3835200" y="167325"/>
            <a:ext cx="50334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29"/>
          <p:cNvSpPr/>
          <p:nvPr>
            <p:ph idx="2" type="pic"/>
          </p:nvPr>
        </p:nvSpPr>
        <p:spPr>
          <a:xfrm>
            <a:off x="2055300" y="1863000"/>
            <a:ext cx="5033400" cy="18429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29"/>
          <p:cNvSpPr txBox="1"/>
          <p:nvPr>
            <p:ph idx="1" type="subTitle"/>
          </p:nvPr>
        </p:nvSpPr>
        <p:spPr>
          <a:xfrm>
            <a:off x="2855850" y="4035325"/>
            <a:ext cx="34323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mily Fued">
  <p:cSld name="TITLE_1_1_1_1_1_1_1_1_1_1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4" name="Google Shape;194;p30"/>
          <p:cNvSpPr txBox="1"/>
          <p:nvPr>
            <p:ph type="title"/>
          </p:nvPr>
        </p:nvSpPr>
        <p:spPr>
          <a:xfrm>
            <a:off x="3835200" y="167325"/>
            <a:ext cx="50334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30"/>
          <p:cNvSpPr/>
          <p:nvPr>
            <p:ph idx="2" type="pic"/>
          </p:nvPr>
        </p:nvSpPr>
        <p:spPr>
          <a:xfrm>
            <a:off x="2055300" y="1863000"/>
            <a:ext cx="5033400" cy="18429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30"/>
          <p:cNvSpPr txBox="1"/>
          <p:nvPr>
            <p:ph idx="1" type="subTitle"/>
          </p:nvPr>
        </p:nvSpPr>
        <p:spPr>
          <a:xfrm>
            <a:off x="2855850" y="4035325"/>
            <a:ext cx="34323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Concept Intro">
  <p:cSld name="TITLE_1_1_1_1_1_1_1_1_1_1_1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/>
          <p:nvPr/>
        </p:nvSpPr>
        <p:spPr>
          <a:xfrm>
            <a:off x="0" y="0"/>
            <a:ext cx="5032200" cy="51435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2" name="Google Shape;202;p31"/>
          <p:cNvSpPr txBox="1"/>
          <p:nvPr>
            <p:ph type="title"/>
          </p:nvPr>
        </p:nvSpPr>
        <p:spPr>
          <a:xfrm>
            <a:off x="354375" y="1326300"/>
            <a:ext cx="3867900" cy="24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3" name="Google Shape;203;p31"/>
          <p:cNvSpPr/>
          <p:nvPr>
            <p:ph idx="2" type="pic"/>
          </p:nvPr>
        </p:nvSpPr>
        <p:spPr>
          <a:xfrm>
            <a:off x="5032125" y="2521125"/>
            <a:ext cx="4112100" cy="2622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at is Tech Concept High Level Descrip">
  <p:cSld name="TITLE_1_1_1_1_1_1_1_1_1_1_1_1_1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9" name="Google Shape;209;p32"/>
          <p:cNvSpPr txBox="1"/>
          <p:nvPr>
            <p:ph type="title"/>
          </p:nvPr>
        </p:nvSpPr>
        <p:spPr>
          <a:xfrm>
            <a:off x="3516375" y="207750"/>
            <a:ext cx="54339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84750" y="1184625"/>
            <a:ext cx="3756300" cy="3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Google Shape;211;p32"/>
          <p:cNvSpPr/>
          <p:nvPr>
            <p:ph idx="2" type="pic"/>
          </p:nvPr>
        </p:nvSpPr>
        <p:spPr>
          <a:xfrm>
            <a:off x="6874875" y="961875"/>
            <a:ext cx="2269200" cy="2131200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32"/>
          <p:cNvSpPr/>
          <p:nvPr>
            <p:ph idx="3" type="pic"/>
          </p:nvPr>
        </p:nvSpPr>
        <p:spPr>
          <a:xfrm>
            <a:off x="6874875" y="3093000"/>
            <a:ext cx="2269200" cy="205050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32"/>
          <p:cNvSpPr/>
          <p:nvPr>
            <p:ph idx="4" type="pic"/>
          </p:nvPr>
        </p:nvSpPr>
        <p:spPr>
          <a:xfrm>
            <a:off x="4232250" y="961875"/>
            <a:ext cx="2642700" cy="4181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Concept YouTube Vid">
  <p:cSld name="TITLE_1_1_1_1_1_1_1_1_1_1_1_1_1_1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3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9" name="Google Shape;219;p33"/>
          <p:cNvSpPr txBox="1"/>
          <p:nvPr>
            <p:ph type="title"/>
          </p:nvPr>
        </p:nvSpPr>
        <p:spPr>
          <a:xfrm>
            <a:off x="3570975" y="207750"/>
            <a:ext cx="53796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20" name="Google Shape;220;p33"/>
          <p:cNvSpPr/>
          <p:nvPr>
            <p:ph idx="2" type="pic"/>
          </p:nvPr>
        </p:nvSpPr>
        <p:spPr>
          <a:xfrm>
            <a:off x="0" y="961875"/>
            <a:ext cx="5143500" cy="4181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33"/>
          <p:cNvSpPr txBox="1"/>
          <p:nvPr>
            <p:ph idx="1" type="subTitle"/>
          </p:nvPr>
        </p:nvSpPr>
        <p:spPr>
          <a:xfrm>
            <a:off x="5143425" y="2531250"/>
            <a:ext cx="3807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Concept Activity - Step by Step">
  <p:cSld name="TITLE_1_1_1_1_1_1_1_1_1_1_1_1_1_1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4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7" name="Google Shape;227;p34"/>
          <p:cNvSpPr txBox="1"/>
          <p:nvPr>
            <p:ph type="title"/>
          </p:nvPr>
        </p:nvSpPr>
        <p:spPr>
          <a:xfrm>
            <a:off x="3385325" y="207750"/>
            <a:ext cx="55650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28" name="Google Shape;228;p34"/>
          <p:cNvSpPr/>
          <p:nvPr>
            <p:ph idx="2" type="pic"/>
          </p:nvPr>
        </p:nvSpPr>
        <p:spPr>
          <a:xfrm>
            <a:off x="0" y="961875"/>
            <a:ext cx="1843200" cy="20553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34"/>
          <p:cNvSpPr txBox="1"/>
          <p:nvPr>
            <p:ph idx="1" type="subTitle"/>
          </p:nvPr>
        </p:nvSpPr>
        <p:spPr>
          <a:xfrm>
            <a:off x="1984425" y="961875"/>
            <a:ext cx="20454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4"/>
          <p:cNvSpPr txBox="1"/>
          <p:nvPr>
            <p:ph idx="3" type="subTitle"/>
          </p:nvPr>
        </p:nvSpPr>
        <p:spPr>
          <a:xfrm>
            <a:off x="1984425" y="3081475"/>
            <a:ext cx="1843200" cy="14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4"/>
          <p:cNvSpPr/>
          <p:nvPr>
            <p:ph idx="4" type="pic"/>
          </p:nvPr>
        </p:nvSpPr>
        <p:spPr>
          <a:xfrm>
            <a:off x="0" y="3082125"/>
            <a:ext cx="1843200" cy="205530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34"/>
          <p:cNvSpPr/>
          <p:nvPr>
            <p:ph idx="5" type="pic"/>
          </p:nvPr>
        </p:nvSpPr>
        <p:spPr>
          <a:xfrm>
            <a:off x="4530863" y="962525"/>
            <a:ext cx="1843200" cy="20553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34"/>
          <p:cNvSpPr txBox="1"/>
          <p:nvPr>
            <p:ph idx="6" type="subTitle"/>
          </p:nvPr>
        </p:nvSpPr>
        <p:spPr>
          <a:xfrm>
            <a:off x="6515288" y="962525"/>
            <a:ext cx="20454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4"/>
          <p:cNvSpPr txBox="1"/>
          <p:nvPr>
            <p:ph idx="7" type="subTitle"/>
          </p:nvPr>
        </p:nvSpPr>
        <p:spPr>
          <a:xfrm>
            <a:off x="6515288" y="3082125"/>
            <a:ext cx="1843200" cy="14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4"/>
          <p:cNvSpPr/>
          <p:nvPr>
            <p:ph idx="8" type="pic"/>
          </p:nvPr>
        </p:nvSpPr>
        <p:spPr>
          <a:xfrm>
            <a:off x="4530863" y="3082775"/>
            <a:ext cx="1843200" cy="2055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Concept Activity - Bullet Points">
  <p:cSld name="TITLE_1_1_1_1_1_1_1_1_1_1_1_1_1_1_1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5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41" name="Google Shape;241;p35"/>
          <p:cNvSpPr txBox="1"/>
          <p:nvPr>
            <p:ph type="title"/>
          </p:nvPr>
        </p:nvSpPr>
        <p:spPr>
          <a:xfrm>
            <a:off x="3439925" y="207750"/>
            <a:ext cx="55107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42" name="Google Shape;242;p35"/>
          <p:cNvSpPr/>
          <p:nvPr>
            <p:ph idx="2" type="pic"/>
          </p:nvPr>
        </p:nvSpPr>
        <p:spPr>
          <a:xfrm>
            <a:off x="7018200" y="962400"/>
            <a:ext cx="2125800" cy="2125800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313875" y="1174500"/>
            <a:ext cx="3827400" cy="3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35"/>
          <p:cNvSpPr/>
          <p:nvPr>
            <p:ph idx="3" type="pic"/>
          </p:nvPr>
        </p:nvSpPr>
        <p:spPr>
          <a:xfrm>
            <a:off x="7018200" y="3017700"/>
            <a:ext cx="2125800" cy="2125800"/>
          </a:xfrm>
          <a:prstGeom prst="rect">
            <a:avLst/>
          </a:prstGeom>
          <a:noFill/>
          <a:ln>
            <a:noFill/>
          </a:ln>
        </p:spPr>
      </p:sp>
      <p:sp>
        <p:nvSpPr>
          <p:cNvPr id="245" name="Google Shape;245;p35"/>
          <p:cNvSpPr/>
          <p:nvPr>
            <p:ph idx="4" type="pic"/>
          </p:nvPr>
        </p:nvSpPr>
        <p:spPr>
          <a:xfrm>
            <a:off x="4892400" y="952050"/>
            <a:ext cx="2125800" cy="2125800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35"/>
          <p:cNvSpPr/>
          <p:nvPr>
            <p:ph idx="5" type="pic"/>
          </p:nvPr>
        </p:nvSpPr>
        <p:spPr>
          <a:xfrm>
            <a:off x="4892400" y="3007350"/>
            <a:ext cx="2125800" cy="212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Concept Online Demo 1">
  <p:cSld name="TITLE_1_1_1_1_1_1_1_1_1_1_1_1_1_1_1_1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52" name="Google Shape;252;p36"/>
          <p:cNvSpPr txBox="1"/>
          <p:nvPr>
            <p:ph type="title"/>
          </p:nvPr>
        </p:nvSpPr>
        <p:spPr>
          <a:xfrm>
            <a:off x="3614650" y="207750"/>
            <a:ext cx="53358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53" name="Google Shape;253;p36"/>
          <p:cNvSpPr/>
          <p:nvPr>
            <p:ph idx="2" type="pic"/>
          </p:nvPr>
        </p:nvSpPr>
        <p:spPr>
          <a:xfrm>
            <a:off x="150" y="962525"/>
            <a:ext cx="9144000" cy="4181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Concept Online Demo 2">
  <p:cSld name="TITLE_1_1_1_1_1_1_1_1_1_1_1_1_1_1_1_1_1_1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7" name="Google Shape;257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7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59" name="Google Shape;259;p37"/>
          <p:cNvSpPr txBox="1"/>
          <p:nvPr>
            <p:ph type="title"/>
          </p:nvPr>
        </p:nvSpPr>
        <p:spPr>
          <a:xfrm>
            <a:off x="3439925" y="207750"/>
            <a:ext cx="55104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60" name="Google Shape;260;p37"/>
          <p:cNvSpPr/>
          <p:nvPr>
            <p:ph idx="2" type="pic"/>
          </p:nvPr>
        </p:nvSpPr>
        <p:spPr>
          <a:xfrm>
            <a:off x="3504300" y="962400"/>
            <a:ext cx="5639700" cy="418110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37"/>
          <p:cNvSpPr txBox="1"/>
          <p:nvPr>
            <p:ph idx="1" type="subTitle"/>
          </p:nvPr>
        </p:nvSpPr>
        <p:spPr>
          <a:xfrm>
            <a:off x="253125" y="2637300"/>
            <a:ext cx="28350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Q/Common Misconceptions 1">
  <p:cSld name="TITLE_1_1_1_1_1_1_1_1_1_1_1_1_1_1_1_1_1_1_1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/>
          <p:nvPr/>
        </p:nvSpPr>
        <p:spPr>
          <a:xfrm>
            <a:off x="4120875" y="0"/>
            <a:ext cx="5023200" cy="51435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5" name="Google Shape;265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8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67" name="Google Shape;267;p38"/>
          <p:cNvSpPr txBox="1"/>
          <p:nvPr>
            <p:ph type="title"/>
          </p:nvPr>
        </p:nvSpPr>
        <p:spPr>
          <a:xfrm>
            <a:off x="238575" y="2090550"/>
            <a:ext cx="37056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68" name="Google Shape;268;p38"/>
          <p:cNvSpPr txBox="1"/>
          <p:nvPr>
            <p:ph idx="1" type="subTitle"/>
          </p:nvPr>
        </p:nvSpPr>
        <p:spPr>
          <a:xfrm>
            <a:off x="4531575" y="962525"/>
            <a:ext cx="42018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Q/Common Misconceptions 2">
  <p:cSld name="TITLE_1_1_1_1_1_1_1_1_1_1_1_1_1_1_1_1_1_1_1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2" name="Google Shape;272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9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4" name="Google Shape;274;p39"/>
          <p:cNvSpPr txBox="1"/>
          <p:nvPr>
            <p:ph type="title"/>
          </p:nvPr>
        </p:nvSpPr>
        <p:spPr>
          <a:xfrm>
            <a:off x="3835200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75" name="Google Shape;275;p39"/>
          <p:cNvSpPr txBox="1"/>
          <p:nvPr>
            <p:ph idx="1" type="subTitle"/>
          </p:nvPr>
        </p:nvSpPr>
        <p:spPr>
          <a:xfrm>
            <a:off x="449625" y="1195400"/>
            <a:ext cx="37785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6" name="Google Shape;276;p39"/>
          <p:cNvSpPr txBox="1"/>
          <p:nvPr>
            <p:ph idx="2" type="subTitle"/>
          </p:nvPr>
        </p:nvSpPr>
        <p:spPr>
          <a:xfrm>
            <a:off x="4688775" y="1195400"/>
            <a:ext cx="39690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7" name="Google Shape;277;p39"/>
          <p:cNvSpPr txBox="1"/>
          <p:nvPr>
            <p:ph idx="3" type="body"/>
          </p:nvPr>
        </p:nvSpPr>
        <p:spPr>
          <a:xfrm>
            <a:off x="354375" y="1751625"/>
            <a:ext cx="39690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8" name="Google Shape;278;p39"/>
          <p:cNvSpPr txBox="1"/>
          <p:nvPr>
            <p:ph idx="4" type="body"/>
          </p:nvPr>
        </p:nvSpPr>
        <p:spPr>
          <a:xfrm>
            <a:off x="4688775" y="1751625"/>
            <a:ext cx="39690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 2">
  <p:cSld name="TITLE_1_1_1_1_1_1_1_1_1_1_1_1_1_1_1_1_1_1_1_1_1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/>
          <p:nvPr/>
        </p:nvSpPr>
        <p:spPr>
          <a:xfrm>
            <a:off x="75" y="0"/>
            <a:ext cx="9144000" cy="51435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2" name="Google Shape;282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0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4" name="Google Shape;284;p40"/>
          <p:cNvSpPr txBox="1"/>
          <p:nvPr>
            <p:ph type="title"/>
          </p:nvPr>
        </p:nvSpPr>
        <p:spPr>
          <a:xfrm>
            <a:off x="2014425" y="2280450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minent Figures 1 ">
  <p:cSld name="TITLE_1_1_1_1_1_1_1_1_1_1_1_1_1_1_1_1_1_1_1_1_1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8" name="Google Shape;28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1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90" name="Google Shape;290;p41"/>
          <p:cNvSpPr txBox="1"/>
          <p:nvPr>
            <p:ph type="title"/>
          </p:nvPr>
        </p:nvSpPr>
        <p:spPr>
          <a:xfrm>
            <a:off x="3776175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91" name="Google Shape;291;p41"/>
          <p:cNvSpPr/>
          <p:nvPr>
            <p:ph idx="2" type="pic"/>
          </p:nvPr>
        </p:nvSpPr>
        <p:spPr>
          <a:xfrm>
            <a:off x="0" y="962525"/>
            <a:ext cx="21972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292" name="Google Shape;292;p41"/>
          <p:cNvSpPr/>
          <p:nvPr>
            <p:ph idx="3" type="pic"/>
          </p:nvPr>
        </p:nvSpPr>
        <p:spPr>
          <a:xfrm>
            <a:off x="0" y="3048425"/>
            <a:ext cx="21972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293" name="Google Shape;293;p41"/>
          <p:cNvSpPr txBox="1"/>
          <p:nvPr>
            <p:ph idx="1" type="subTitle"/>
          </p:nvPr>
        </p:nvSpPr>
        <p:spPr>
          <a:xfrm>
            <a:off x="2318625" y="1123875"/>
            <a:ext cx="4473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4" name="Google Shape;294;p41"/>
          <p:cNvSpPr txBox="1"/>
          <p:nvPr>
            <p:ph idx="4" type="subTitle"/>
          </p:nvPr>
        </p:nvSpPr>
        <p:spPr>
          <a:xfrm>
            <a:off x="2318625" y="3220275"/>
            <a:ext cx="4473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5" name="Google Shape;295;p41"/>
          <p:cNvSpPr txBox="1"/>
          <p:nvPr>
            <p:ph idx="5" type="body"/>
          </p:nvPr>
        </p:nvSpPr>
        <p:spPr>
          <a:xfrm>
            <a:off x="2480625" y="1625375"/>
            <a:ext cx="4880400" cy="13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6" name="Google Shape;296;p41"/>
          <p:cNvSpPr txBox="1"/>
          <p:nvPr>
            <p:ph idx="6" type="body"/>
          </p:nvPr>
        </p:nvSpPr>
        <p:spPr>
          <a:xfrm>
            <a:off x="2480625" y="3711325"/>
            <a:ext cx="4880400" cy="13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minent Figures 2">
  <p:cSld name="TITLE_1_1_1_1_1_1_1_1_1_1_1_1_1_1_1_1_1_1_1_1_1_1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0" name="Google Shape;30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2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02" name="Google Shape;302;p42"/>
          <p:cNvSpPr txBox="1"/>
          <p:nvPr>
            <p:ph type="title"/>
          </p:nvPr>
        </p:nvSpPr>
        <p:spPr>
          <a:xfrm>
            <a:off x="3776175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03" name="Google Shape;303;p42"/>
          <p:cNvSpPr/>
          <p:nvPr>
            <p:ph idx="2" type="pic"/>
          </p:nvPr>
        </p:nvSpPr>
        <p:spPr>
          <a:xfrm>
            <a:off x="75" y="962525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Google Shape;304;p42"/>
          <p:cNvSpPr txBox="1"/>
          <p:nvPr>
            <p:ph idx="1" type="subTitle"/>
          </p:nvPr>
        </p:nvSpPr>
        <p:spPr>
          <a:xfrm>
            <a:off x="50625" y="3179250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42"/>
          <p:cNvSpPr/>
          <p:nvPr>
            <p:ph idx="3" type="pic"/>
          </p:nvPr>
        </p:nvSpPr>
        <p:spPr>
          <a:xfrm>
            <a:off x="2298375" y="962525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Google Shape;306;p42"/>
          <p:cNvSpPr/>
          <p:nvPr>
            <p:ph idx="4" type="pic"/>
          </p:nvPr>
        </p:nvSpPr>
        <p:spPr>
          <a:xfrm>
            <a:off x="4596675" y="962525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42"/>
          <p:cNvSpPr/>
          <p:nvPr>
            <p:ph idx="5" type="pic"/>
          </p:nvPr>
        </p:nvSpPr>
        <p:spPr>
          <a:xfrm>
            <a:off x="6845700" y="962525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42"/>
          <p:cNvSpPr txBox="1"/>
          <p:nvPr>
            <p:ph idx="6" type="subTitle"/>
          </p:nvPr>
        </p:nvSpPr>
        <p:spPr>
          <a:xfrm>
            <a:off x="2348925" y="3179250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42"/>
          <p:cNvSpPr txBox="1"/>
          <p:nvPr>
            <p:ph idx="7" type="subTitle"/>
          </p:nvPr>
        </p:nvSpPr>
        <p:spPr>
          <a:xfrm>
            <a:off x="4647225" y="3179250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42"/>
          <p:cNvSpPr txBox="1"/>
          <p:nvPr>
            <p:ph idx="8" type="subTitle"/>
          </p:nvPr>
        </p:nvSpPr>
        <p:spPr>
          <a:xfrm>
            <a:off x="6896250" y="3179250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ample Applications/Jobs/Salaries">
  <p:cSld name="TITLE_1_1_1_1_1_1_1_1_1_1_1_1_1_1_1_1_1_1_1_1_1_1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4" name="Google Shape;314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3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16" name="Google Shape;316;p43"/>
          <p:cNvSpPr txBox="1"/>
          <p:nvPr>
            <p:ph type="title"/>
          </p:nvPr>
        </p:nvSpPr>
        <p:spPr>
          <a:xfrm>
            <a:off x="3776175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17" name="Google Shape;317;p43"/>
          <p:cNvSpPr/>
          <p:nvPr>
            <p:ph idx="2" type="pic"/>
          </p:nvPr>
        </p:nvSpPr>
        <p:spPr>
          <a:xfrm>
            <a:off x="739200" y="1555500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318" name="Google Shape;318;p43"/>
          <p:cNvSpPr txBox="1"/>
          <p:nvPr>
            <p:ph idx="1" type="subTitle"/>
          </p:nvPr>
        </p:nvSpPr>
        <p:spPr>
          <a:xfrm>
            <a:off x="789750" y="3772225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43"/>
          <p:cNvSpPr/>
          <p:nvPr>
            <p:ph idx="3" type="pic"/>
          </p:nvPr>
        </p:nvSpPr>
        <p:spPr>
          <a:xfrm>
            <a:off x="3422850" y="1555500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p43"/>
          <p:cNvSpPr txBox="1"/>
          <p:nvPr>
            <p:ph idx="4" type="subTitle"/>
          </p:nvPr>
        </p:nvSpPr>
        <p:spPr>
          <a:xfrm>
            <a:off x="3473400" y="3772225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43"/>
          <p:cNvSpPr/>
          <p:nvPr>
            <p:ph idx="5" type="pic"/>
          </p:nvPr>
        </p:nvSpPr>
        <p:spPr>
          <a:xfrm>
            <a:off x="6157050" y="1555500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43"/>
          <p:cNvSpPr txBox="1"/>
          <p:nvPr>
            <p:ph idx="6" type="subTitle"/>
          </p:nvPr>
        </p:nvSpPr>
        <p:spPr>
          <a:xfrm>
            <a:off x="6207600" y="3772225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ll Import Template Slides">
  <p:cSld name="TITLE_1_1_1_1_1_1_1_1_1_1_1_1_1_1_1_1_1_1_1_1_1_1_1_1_1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6" name="Google Shape;326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4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28" name="Google Shape;328;p44"/>
          <p:cNvSpPr txBox="1"/>
          <p:nvPr>
            <p:ph type="title"/>
          </p:nvPr>
        </p:nvSpPr>
        <p:spPr>
          <a:xfrm>
            <a:off x="3776175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29" name="Google Shape;329;p44"/>
          <p:cNvSpPr/>
          <p:nvPr>
            <p:ph idx="2" type="pic"/>
          </p:nvPr>
        </p:nvSpPr>
        <p:spPr>
          <a:xfrm>
            <a:off x="75" y="962400"/>
            <a:ext cx="9144000" cy="4181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ll Import Template Slides 2">
  <p:cSld name="TITLE_1_1_1_1_1_1_1_1_1_1_1_1_1_1_1_1_1_1_1_1_1_1_1_1_1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3" name="Google Shape;333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5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35" name="Google Shape;335;p45"/>
          <p:cNvSpPr txBox="1"/>
          <p:nvPr>
            <p:ph type="title"/>
          </p:nvPr>
        </p:nvSpPr>
        <p:spPr>
          <a:xfrm>
            <a:off x="3776175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36" name="Google Shape;336;p45"/>
          <p:cNvSpPr/>
          <p:nvPr>
            <p:ph idx="2" type="pic"/>
          </p:nvPr>
        </p:nvSpPr>
        <p:spPr>
          <a:xfrm>
            <a:off x="75" y="962400"/>
            <a:ext cx="5022000" cy="4181100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p45"/>
          <p:cNvSpPr txBox="1"/>
          <p:nvPr>
            <p:ph idx="1" type="subTitle"/>
          </p:nvPr>
        </p:nvSpPr>
        <p:spPr>
          <a:xfrm>
            <a:off x="6694275" y="2607450"/>
            <a:ext cx="2197200" cy="8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ffirmations">
  <p:cSld name="TITLE_1_1_1_1_1_1_1_1_1_1_1_1_1_1_1_1_1_1_1_1_1_1_1_1_1_1_1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6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43" name="Google Shape;343;p46"/>
          <p:cNvSpPr txBox="1"/>
          <p:nvPr>
            <p:ph type="title"/>
          </p:nvPr>
        </p:nvSpPr>
        <p:spPr>
          <a:xfrm>
            <a:off x="3776175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44" name="Google Shape;344;p46"/>
          <p:cNvSpPr/>
          <p:nvPr>
            <p:ph idx="2" type="pic"/>
          </p:nvPr>
        </p:nvSpPr>
        <p:spPr>
          <a:xfrm>
            <a:off x="5396625" y="2023616"/>
            <a:ext cx="3747300" cy="312000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Google Shape;345;p46"/>
          <p:cNvSpPr txBox="1"/>
          <p:nvPr>
            <p:ph idx="1" type="subTitle"/>
          </p:nvPr>
        </p:nvSpPr>
        <p:spPr>
          <a:xfrm>
            <a:off x="334125" y="1372450"/>
            <a:ext cx="5062500" cy="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/Contact Slide">
  <p:cSld name="TITLE_1_1_1_1_1_1_1_1_1_1_1_1_1_1_1_1_1_1_1_1_1_1_1_1_1_1_1_1_1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"/>
          <p:cNvSpPr/>
          <p:nvPr/>
        </p:nvSpPr>
        <p:spPr>
          <a:xfrm>
            <a:off x="75" y="0"/>
            <a:ext cx="3705600" cy="51435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9" name="Google Shape;349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7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51" name="Google Shape;351;p47"/>
          <p:cNvSpPr txBox="1"/>
          <p:nvPr>
            <p:ph type="title"/>
          </p:nvPr>
        </p:nvSpPr>
        <p:spPr>
          <a:xfrm>
            <a:off x="281325" y="2038950"/>
            <a:ext cx="28575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52" name="Google Shape;352;p47"/>
          <p:cNvSpPr txBox="1"/>
          <p:nvPr>
            <p:ph idx="1" type="subTitle"/>
          </p:nvPr>
        </p:nvSpPr>
        <p:spPr>
          <a:xfrm>
            <a:off x="4242375" y="2335500"/>
            <a:ext cx="3371700" cy="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/>
          <p:nvPr/>
        </p:nvSpPr>
        <p:spPr>
          <a:xfrm>
            <a:off x="0" y="4778115"/>
            <a:ext cx="9144000" cy="3702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8"/>
          <p:cNvSpPr txBox="1"/>
          <p:nvPr>
            <p:ph type="title"/>
          </p:nvPr>
        </p:nvSpPr>
        <p:spPr>
          <a:xfrm>
            <a:off x="457200" y="5715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48"/>
          <p:cNvSpPr txBox="1"/>
          <p:nvPr>
            <p:ph idx="1" type="body"/>
          </p:nvPr>
        </p:nvSpPr>
        <p:spPr>
          <a:xfrm>
            <a:off x="457200" y="1371600"/>
            <a:ext cx="8229600" cy="3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7" name="Google Shape;357;p48"/>
          <p:cNvSpPr txBox="1"/>
          <p:nvPr>
            <p:ph idx="10" type="dt"/>
          </p:nvPr>
        </p:nvSpPr>
        <p:spPr>
          <a:xfrm>
            <a:off x="461116" y="436661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48"/>
          <p:cNvSpPr txBox="1"/>
          <p:nvPr>
            <p:ph idx="11" type="ftr"/>
          </p:nvPr>
        </p:nvSpPr>
        <p:spPr>
          <a:xfrm>
            <a:off x="3124200" y="436661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48"/>
          <p:cNvSpPr txBox="1"/>
          <p:nvPr>
            <p:ph idx="12" type="sldNum"/>
          </p:nvPr>
        </p:nvSpPr>
        <p:spPr>
          <a:xfrm>
            <a:off x="8807725" y="4869600"/>
            <a:ext cx="33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UW.Signature_left.jpg" id="360" name="Google Shape;360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787" y="4852461"/>
            <a:ext cx="2683669" cy="211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0375"/>
            <a:ext cx="402426" cy="36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425" y="4780375"/>
            <a:ext cx="2377000" cy="36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8"/>
          <p:cNvSpPr txBox="1"/>
          <p:nvPr/>
        </p:nvSpPr>
        <p:spPr>
          <a:xfrm>
            <a:off x="402425" y="4761850"/>
            <a:ext cx="43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Electronic Literacy </a:t>
            </a:r>
            <a:r>
              <a:rPr i="1"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0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29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4.xml"/><Relationship Id="rId3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24.xml"/><Relationship Id="rId3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23.xml"/><Relationship Id="rId3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9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Development: Lesson 5</a:t>
            </a:r>
            <a:endParaRPr/>
          </a:p>
        </p:txBody>
      </p:sp>
      <p:sp>
        <p:nvSpPr>
          <p:cNvPr id="369" name="Google Shape;36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0" name="Google Shape;370;p49"/>
          <p:cNvPicPr preferRelativeResize="0"/>
          <p:nvPr/>
        </p:nvPicPr>
        <p:blipFill rotWithShape="1">
          <a:blip r:embed="rId3">
            <a:alphaModFix/>
          </a:blip>
          <a:srcRect b="1839" l="4559" r="3697" t="5721"/>
          <a:stretch/>
        </p:blipFill>
        <p:spPr>
          <a:xfrm>
            <a:off x="4964025" y="2705400"/>
            <a:ext cx="4179976" cy="243809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9"/>
          <p:cNvSpPr txBox="1"/>
          <p:nvPr/>
        </p:nvSpPr>
        <p:spPr>
          <a:xfrm>
            <a:off x="311700" y="3870625"/>
            <a:ext cx="389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Facilitated by: Titus Kariuki</a:t>
            </a:r>
            <a:endParaRPr i="1" sz="2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58"/>
          <p:cNvSpPr txBox="1"/>
          <p:nvPr>
            <p:ph type="title"/>
          </p:nvPr>
        </p:nvSpPr>
        <p:spPr>
          <a:xfrm>
            <a:off x="3208800" y="167325"/>
            <a:ext cx="56598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1 - ASP Website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8" name="Google Shape;438;p58"/>
          <p:cNvSpPr txBox="1"/>
          <p:nvPr/>
        </p:nvSpPr>
        <p:spPr>
          <a:xfrm>
            <a:off x="528600" y="2383325"/>
            <a:ext cx="80868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Using all previous lessons, design a webpage that talks about what you do during your After-School Program.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(Don’t worry if you get stuck, this is just practice. :)</a:t>
            </a:r>
            <a:endParaRPr i="1"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59"/>
          <p:cNvSpPr txBox="1"/>
          <p:nvPr>
            <p:ph type="title"/>
          </p:nvPr>
        </p:nvSpPr>
        <p:spPr>
          <a:xfrm>
            <a:off x="3208800" y="167325"/>
            <a:ext cx="56598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1 - Travel Webpage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5" name="Google Shape;445;p59"/>
          <p:cNvSpPr txBox="1"/>
          <p:nvPr/>
        </p:nvSpPr>
        <p:spPr>
          <a:xfrm>
            <a:off x="528600" y="1184325"/>
            <a:ext cx="80868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Using all previous lessons, design a webpage for a destination you would like to travel to. (Don’t worry if you get stuck, this is just to practice your skills :) )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6" name="Google Shape;44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240" y="2384925"/>
            <a:ext cx="4451512" cy="243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60"/>
          <p:cNvSpPr txBox="1"/>
          <p:nvPr>
            <p:ph type="title"/>
          </p:nvPr>
        </p:nvSpPr>
        <p:spPr>
          <a:xfrm>
            <a:off x="238575" y="2090550"/>
            <a:ext cx="37056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453" name="Google Shape;45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027" y="1148425"/>
            <a:ext cx="4414824" cy="284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0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77" name="Google Shape;37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50"/>
          <p:cNvSpPr txBox="1"/>
          <p:nvPr>
            <p:ph idx="1" type="body"/>
          </p:nvPr>
        </p:nvSpPr>
        <p:spPr>
          <a:xfrm>
            <a:off x="374625" y="1281675"/>
            <a:ext cx="56904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1. Ice breaker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2. Recap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3. First Project!!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 Breaker!</a:t>
            </a:r>
            <a:endParaRPr/>
          </a:p>
        </p:txBody>
      </p:sp>
      <p:sp>
        <p:nvSpPr>
          <p:cNvPr id="384" name="Google Shape;38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51"/>
          <p:cNvSpPr txBox="1"/>
          <p:nvPr/>
        </p:nvSpPr>
        <p:spPr>
          <a:xfrm>
            <a:off x="427825" y="1199000"/>
            <a:ext cx="59622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Char char="●"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Most difficult concept we have talked about so far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Char char="●"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 you prefer virtual or in-person learning?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Introduce Yourselves: Activity for the First Day of Class | HASTAC" id="386" name="Google Shape;38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850" y="2799800"/>
            <a:ext cx="24003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2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Congratulations!</a:t>
            </a:r>
            <a:endParaRPr/>
          </a:p>
        </p:txBody>
      </p:sp>
      <p:sp>
        <p:nvSpPr>
          <p:cNvPr id="392" name="Google Shape;39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52"/>
          <p:cNvSpPr txBox="1"/>
          <p:nvPr>
            <p:ph idx="1" type="body"/>
          </p:nvPr>
        </p:nvSpPr>
        <p:spPr>
          <a:xfrm>
            <a:off x="374625" y="1281675"/>
            <a:ext cx="82737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You now know the basics of HTML and CSS code. Time to put your skills to the test 🤔</a:t>
            </a:r>
            <a:endParaRPr sz="2300"/>
          </a:p>
        </p:txBody>
      </p:sp>
      <p:pic>
        <p:nvPicPr>
          <p:cNvPr id="394" name="Google Shape;39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613" y="2571754"/>
            <a:ext cx="4095725" cy="21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3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400" name="Google Shape;40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53"/>
          <p:cNvSpPr txBox="1"/>
          <p:nvPr>
            <p:ph idx="1" type="body"/>
          </p:nvPr>
        </p:nvSpPr>
        <p:spPr>
          <a:xfrm>
            <a:off x="1130500" y="2046250"/>
            <a:ext cx="7089300" cy="14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HTML</a:t>
            </a:r>
            <a:endParaRPr sz="2600"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Used for creating the web page </a:t>
            </a:r>
            <a:r>
              <a:rPr lang="en" sz="2600"/>
              <a:t>structure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CSS</a:t>
            </a:r>
            <a:endParaRPr sz="2600"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Used to design the looks of a page</a:t>
            </a:r>
            <a:endParaRPr sz="2800"/>
          </a:p>
        </p:txBody>
      </p:sp>
      <p:pic>
        <p:nvPicPr>
          <p:cNvPr id="402" name="Google Shape;40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925" y="3953275"/>
            <a:ext cx="1178850" cy="10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4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- Tags</a:t>
            </a:r>
            <a:endParaRPr/>
          </a:p>
        </p:txBody>
      </p:sp>
      <p:sp>
        <p:nvSpPr>
          <p:cNvPr id="408" name="Google Shape;408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09" name="Google Shape;409;p54"/>
          <p:cNvGraphicFramePr/>
          <p:nvPr/>
        </p:nvGraphicFramePr>
        <p:xfrm>
          <a:off x="952500" y="160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{776F782B-D684-444D-BDAD-BAEF413B1F1F}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What it does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Opening Tag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Closing Tag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 the webpage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&lt;html&gt;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</a:t>
                      </a:r>
                      <a:r>
                        <a:rPr lang="en"/>
                        <a:t>html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Opens the head section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&lt;head&gt;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head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Title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&lt;title&gt;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&lt;/title&gt;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Heading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&lt;h&gt;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</a:t>
                      </a:r>
                      <a:r>
                        <a:rPr lang="en"/>
                        <a:t>h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Opens the body section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&lt;body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</a:t>
                      </a:r>
                      <a:r>
                        <a:rPr lang="en"/>
                        <a:t>body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Paragraph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&lt;p&gt;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</a:t>
                      </a:r>
                      <a:r>
                        <a:rPr lang="en"/>
                        <a:t>p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5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- Text Tags</a:t>
            </a:r>
            <a:endParaRPr/>
          </a:p>
        </p:txBody>
      </p:sp>
      <p:sp>
        <p:nvSpPr>
          <p:cNvPr id="415" name="Google Shape;41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16" name="Google Shape;416;p55"/>
          <p:cNvGraphicFramePr/>
          <p:nvPr/>
        </p:nvGraphicFramePr>
        <p:xfrm>
          <a:off x="952500" y="160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{776F782B-D684-444D-BDAD-BAEF413B1F1F}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What it does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Opening Tag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Closing Tag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Highlighter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&lt;mark&gt;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&lt;/mark&gt;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Underline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&lt;ins&gt;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&lt;/ins&gt;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Superscript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&lt;sup&gt;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&lt;/sup&gt;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Subscript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&lt;sub&gt;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&lt;/sub&gt;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small&gt;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&lt;/small&gt;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Italics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&lt;i&gt;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&lt;/i&gt;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&lt;b&gt;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&lt;/b&gt;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6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- Lists, Images</a:t>
            </a:r>
            <a:endParaRPr/>
          </a:p>
        </p:txBody>
      </p:sp>
      <p:sp>
        <p:nvSpPr>
          <p:cNvPr id="422" name="Google Shape;422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23" name="Google Shape;423;p56"/>
          <p:cNvGraphicFramePr/>
          <p:nvPr/>
        </p:nvGraphicFramePr>
        <p:xfrm>
          <a:off x="952500" y="195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{776F782B-D684-444D-BDAD-BAEF413B1F1F}</a:tableStyleId>
              </a:tblPr>
              <a:tblGrid>
                <a:gridCol w="2079325"/>
                <a:gridCol w="3138550"/>
                <a:gridCol w="2581525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What it does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Opening Tag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Closing Tag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Ordered List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&lt;ol&gt;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</a:t>
                      </a:r>
                      <a:r>
                        <a:rPr lang="en"/>
                        <a:t>ol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Unordered List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&lt;ul&gt;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</a:t>
                      </a:r>
                      <a:r>
                        <a:rPr lang="en"/>
                        <a:t>ul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Image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&lt;img alt = “Alternative Text src = “image URL” width = “” height = “”&gt;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7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- CSS &amp; iFrames</a:t>
            </a:r>
            <a:endParaRPr/>
          </a:p>
        </p:txBody>
      </p:sp>
      <p:sp>
        <p:nvSpPr>
          <p:cNvPr id="429" name="Google Shape;42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57"/>
          <p:cNvSpPr txBox="1"/>
          <p:nvPr/>
        </p:nvSpPr>
        <p:spPr>
          <a:xfrm>
            <a:off x="0" y="967225"/>
            <a:ext cx="5967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endParaRPr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 color: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 any color here;</a:t>
            </a:r>
            <a:endParaRPr i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 color: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 any color here;</a:t>
            </a:r>
            <a:endParaRPr i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 a color here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Text-align: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left/center/right/justify;</a:t>
            </a:r>
            <a:endParaRPr i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font-family: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 any font here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font-size: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 any size here (e.g., 20px);</a:t>
            </a:r>
            <a:endParaRPr i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57"/>
          <p:cNvSpPr txBox="1"/>
          <p:nvPr/>
        </p:nvSpPr>
        <p:spPr>
          <a:xfrm>
            <a:off x="5150850" y="2076500"/>
            <a:ext cx="3870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IFRAMES</a:t>
            </a:r>
            <a:endParaRPr sz="2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iframe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i="1"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title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i="1"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"&gt;&lt;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/iframe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Resource: </a:t>
            </a:r>
            <a:r>
              <a:rPr lang="en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W3Schools</a:t>
            </a:r>
            <a:endParaRPr sz="2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