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  <p:embeddedFont>
      <p:font typeface="Spectral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pectral-regular.fntdata"/><Relationship Id="rId10" Type="http://schemas.openxmlformats.org/officeDocument/2006/relationships/font" Target="fonts/HelveticaNeue-boldItalic.fntdata"/><Relationship Id="rId13" Type="http://schemas.openxmlformats.org/officeDocument/2006/relationships/font" Target="fonts/Spectral-italic.fntdata"/><Relationship Id="rId12" Type="http://schemas.openxmlformats.org/officeDocument/2006/relationships/font" Target="fonts/Spectral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italic.fntdata"/><Relationship Id="rId14" Type="http://schemas.openxmlformats.org/officeDocument/2006/relationships/font" Target="fonts/Spectra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94a78ad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94a78ad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green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-14150"/>
            <a:ext cx="5022000" cy="51576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" name="Google Shape;56;p13"/>
          <p:cNvSpPr/>
          <p:nvPr>
            <p:ph idx="2" type="pic"/>
          </p:nvPr>
        </p:nvSpPr>
        <p:spPr>
          <a:xfrm>
            <a:off x="5022000" y="2705350"/>
            <a:ext cx="4122000" cy="24381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13: </a:t>
            </a:r>
            <a:r>
              <a:rPr lang="en"/>
              <a:t>Work on website day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/>
          <p:nvPr>
            <p:ph idx="2" type="pic"/>
          </p:nvPr>
        </p:nvSpPr>
        <p:spPr>
          <a:xfrm>
            <a:off x="5021925" y="2705350"/>
            <a:ext cx="4122000" cy="2438100"/>
          </a:xfrm>
          <a:prstGeom prst="rect">
            <a:avLst/>
          </a:prstGeom>
        </p:spPr>
      </p:sp>
      <p:sp>
        <p:nvSpPr>
          <p:cNvPr id="65" name="Google Shape;65;p14"/>
          <p:cNvSpPr txBox="1"/>
          <p:nvPr/>
        </p:nvSpPr>
        <p:spPr>
          <a:xfrm>
            <a:off x="5349675" y="1402050"/>
            <a:ext cx="3466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Continue planning layout of website. Now assign roles: who will do which web page</a:t>
            </a:r>
            <a:endParaRPr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3870625"/>
            <a:ext cx="389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Facilitated by: Titus Kariuki</a:t>
            </a:r>
            <a:endParaRPr i="1" sz="2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