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e19f3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e19f3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14: </a:t>
            </a:r>
            <a:r>
              <a:rPr lang="en"/>
              <a:t>Work on website day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5" name="Google Shape;65;p14"/>
          <p:cNvSpPr txBox="1"/>
          <p:nvPr/>
        </p:nvSpPr>
        <p:spPr>
          <a:xfrm>
            <a:off x="5349675" y="1402050"/>
            <a:ext cx="346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 to github or VS code, whichever platform you’re going to use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