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Helvetica Neue"/>
      <p:regular r:id="rId7"/>
      <p:bold r:id="rId8"/>
      <p:italic r:id="rId9"/>
      <p:boldItalic r:id="rId10"/>
    </p:embeddedFont>
    <p:embeddedFont>
      <p:font typeface="Spectral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pectral-regular.fntdata"/><Relationship Id="rId10" Type="http://schemas.openxmlformats.org/officeDocument/2006/relationships/font" Target="fonts/HelveticaNeue-boldItalic.fntdata"/><Relationship Id="rId13" Type="http://schemas.openxmlformats.org/officeDocument/2006/relationships/font" Target="fonts/Spectral-italic.fntdata"/><Relationship Id="rId12" Type="http://schemas.openxmlformats.org/officeDocument/2006/relationships/font" Target="fonts/Spectral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HelveticaNeue-italic.fntdata"/><Relationship Id="rId14" Type="http://schemas.openxmlformats.org/officeDocument/2006/relationships/font" Target="fonts/Spectral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HelveticaNeue-regular.fntdata"/><Relationship Id="rId8" Type="http://schemas.openxmlformats.org/officeDocument/2006/relationships/font" Target="fonts/HelveticaNeue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594e7698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594e7698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green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-14150"/>
            <a:ext cx="5022000" cy="5157600"/>
          </a:xfrm>
          <a:prstGeom prst="rect">
            <a:avLst/>
          </a:prstGeom>
          <a:solidFill>
            <a:srgbClr val="00B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type="ctrTitle"/>
          </p:nvPr>
        </p:nvSpPr>
        <p:spPr>
          <a:xfrm>
            <a:off x="311700" y="1345600"/>
            <a:ext cx="4472700" cy="24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311700" y="3870625"/>
            <a:ext cx="3892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id="54" name="Google Shape;5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6" name="Google Shape;56;p13"/>
          <p:cNvSpPr/>
          <p:nvPr>
            <p:ph idx="2" type="pic"/>
          </p:nvPr>
        </p:nvSpPr>
        <p:spPr>
          <a:xfrm>
            <a:off x="5022000" y="2705350"/>
            <a:ext cx="4122000" cy="2438100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595233" y="47498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345600"/>
            <a:ext cx="4472700" cy="24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17: Work on website day 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3870625"/>
            <a:ext cx="3892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Facilitated by: Titus Kariuki</a:t>
            </a:r>
            <a:endParaRPr/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595233" y="47498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4"/>
          <p:cNvSpPr/>
          <p:nvPr>
            <p:ph idx="2" type="pic"/>
          </p:nvPr>
        </p:nvSpPr>
        <p:spPr>
          <a:xfrm>
            <a:off x="5021925" y="2705350"/>
            <a:ext cx="4122000" cy="2438100"/>
          </a:xfrm>
          <a:prstGeom prst="rect">
            <a:avLst/>
          </a:prstGeom>
        </p:spPr>
      </p:sp>
      <p:sp>
        <p:nvSpPr>
          <p:cNvPr id="66" name="Google Shape;66;p14"/>
          <p:cNvSpPr txBox="1"/>
          <p:nvPr/>
        </p:nvSpPr>
        <p:spPr>
          <a:xfrm>
            <a:off x="5349675" y="1402050"/>
            <a:ext cx="346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 all images and icons</a:t>
            </a:r>
            <a:endParaRPr i="1"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