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e2d832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e2d832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18: Work on website day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Facilitated by: Titus Kariuki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6" name="Google Shape;66;p14"/>
          <p:cNvSpPr txBox="1"/>
          <p:nvPr/>
        </p:nvSpPr>
        <p:spPr>
          <a:xfrm>
            <a:off x="5349675" y="1402050"/>
            <a:ext cx="346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text. Add business bio, customer reviews, slogans, etc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