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Spectra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4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94d3ba4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94d3ba4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reen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5022000" y="2705350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19: Work on website day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Facilitated by: Titus Kariuki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5021925" y="2705350"/>
            <a:ext cx="4122000" cy="2438100"/>
          </a:xfrm>
          <a:prstGeom prst="rect">
            <a:avLst/>
          </a:prstGeom>
        </p:spPr>
      </p:sp>
      <p:sp>
        <p:nvSpPr>
          <p:cNvPr id="66" name="Google Shape;66;p14"/>
          <p:cNvSpPr txBox="1"/>
          <p:nvPr/>
        </p:nvSpPr>
        <p:spPr>
          <a:xfrm>
            <a:off x="5349675" y="1402050"/>
            <a:ext cx="346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Finishing touches. Add fun articles or cool CSS, fix up any bugs, get website presentation ready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