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LEE" userId="a44f2c12-3c6b-4dcf-9734-cf21ba793b98" providerId="ADAL" clId="{EA46388E-06E0-461B-AC3B-0A927C07D937}"/>
    <pc:docChg chg="custSel modSld">
      <pc:chgData name="JOSEPH LEE" userId="a44f2c12-3c6b-4dcf-9734-cf21ba793b98" providerId="ADAL" clId="{EA46388E-06E0-461B-AC3B-0A927C07D937}" dt="2020-12-30T09:50:52.918" v="5" actId="478"/>
      <pc:docMkLst>
        <pc:docMk/>
      </pc:docMkLst>
      <pc:sldChg chg="delSp mod">
        <pc:chgData name="JOSEPH LEE" userId="a44f2c12-3c6b-4dcf-9734-cf21ba793b98" providerId="ADAL" clId="{EA46388E-06E0-461B-AC3B-0A927C07D937}" dt="2020-12-30T09:50:52.918" v="5" actId="478"/>
        <pc:sldMkLst>
          <pc:docMk/>
          <pc:sldMk cId="1908516810" sldId="258"/>
        </pc:sldMkLst>
        <pc:cxnChg chg="del">
          <ac:chgData name="JOSEPH LEE" userId="a44f2c12-3c6b-4dcf-9734-cf21ba793b98" providerId="ADAL" clId="{EA46388E-06E0-461B-AC3B-0A927C07D937}" dt="2020-12-30T09:50:47.581" v="0" actId="478"/>
          <ac:cxnSpMkLst>
            <pc:docMk/>
            <pc:sldMk cId="1908516810" sldId="258"/>
            <ac:cxnSpMk id="6" creationId="{2FDC69AB-CE41-4B69-B742-60A85BAB0B34}"/>
          </ac:cxnSpMkLst>
        </pc:cxnChg>
        <pc:cxnChg chg="del">
          <ac:chgData name="JOSEPH LEE" userId="a44f2c12-3c6b-4dcf-9734-cf21ba793b98" providerId="ADAL" clId="{EA46388E-06E0-461B-AC3B-0A927C07D937}" dt="2020-12-30T09:50:48.967" v="1" actId="478"/>
          <ac:cxnSpMkLst>
            <pc:docMk/>
            <pc:sldMk cId="1908516810" sldId="258"/>
            <ac:cxnSpMk id="7" creationId="{BC55E30D-FD80-4BCC-BE01-E9E1D294E9FB}"/>
          </ac:cxnSpMkLst>
        </pc:cxnChg>
        <pc:cxnChg chg="del">
          <ac:chgData name="JOSEPH LEE" userId="a44f2c12-3c6b-4dcf-9734-cf21ba793b98" providerId="ADAL" clId="{EA46388E-06E0-461B-AC3B-0A927C07D937}" dt="2020-12-30T09:50:49.772" v="2" actId="478"/>
          <ac:cxnSpMkLst>
            <pc:docMk/>
            <pc:sldMk cId="1908516810" sldId="258"/>
            <ac:cxnSpMk id="8" creationId="{355B226A-3583-4D79-99CE-08B6F142A025}"/>
          </ac:cxnSpMkLst>
        </pc:cxnChg>
        <pc:cxnChg chg="del">
          <ac:chgData name="JOSEPH LEE" userId="a44f2c12-3c6b-4dcf-9734-cf21ba793b98" providerId="ADAL" clId="{EA46388E-06E0-461B-AC3B-0A927C07D937}" dt="2020-12-30T09:50:51.027" v="3" actId="478"/>
          <ac:cxnSpMkLst>
            <pc:docMk/>
            <pc:sldMk cId="1908516810" sldId="258"/>
            <ac:cxnSpMk id="9" creationId="{3A1F23D3-54FA-4919-AC43-7E4572C6220D}"/>
          </ac:cxnSpMkLst>
        </pc:cxnChg>
        <pc:cxnChg chg="del">
          <ac:chgData name="JOSEPH LEE" userId="a44f2c12-3c6b-4dcf-9734-cf21ba793b98" providerId="ADAL" clId="{EA46388E-06E0-461B-AC3B-0A927C07D937}" dt="2020-12-30T09:50:51.586" v="4" actId="478"/>
          <ac:cxnSpMkLst>
            <pc:docMk/>
            <pc:sldMk cId="1908516810" sldId="258"/>
            <ac:cxnSpMk id="10" creationId="{630C1473-1495-42A7-BE61-3A66B4B94215}"/>
          </ac:cxnSpMkLst>
        </pc:cxnChg>
        <pc:cxnChg chg="del">
          <ac:chgData name="JOSEPH LEE" userId="a44f2c12-3c6b-4dcf-9734-cf21ba793b98" providerId="ADAL" clId="{EA46388E-06E0-461B-AC3B-0A927C07D937}" dt="2020-12-30T09:50:52.918" v="5" actId="478"/>
          <ac:cxnSpMkLst>
            <pc:docMk/>
            <pc:sldMk cId="1908516810" sldId="258"/>
            <ac:cxnSpMk id="11" creationId="{A585F349-7EFE-44FC-A176-1B91C855B59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022C-CFC7-4893-81E7-13B293ED8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2BD5-A8B2-4265-9752-026E5F257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125A-36CF-4199-AA15-E88611CB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4147-2C85-4957-A7C4-73220E22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348B6-297E-4BB2-AB5B-A46AEA95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8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8402-8114-4C3A-A03B-3EB2D390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30A23-3771-409E-A5CA-34D743657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A77F0-05DD-4660-95CD-5E25A46D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5560C-8AB3-457F-9D6E-CA777DFD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0ADD-2550-484A-A00F-24FA1A52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5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DB9FC-B032-4FC6-AA77-C9F7FE76F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F87BF-D7E3-4A5F-BCA1-7495650AE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B2973-F4FD-4E75-82CC-06D32FF2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7BBC4-06D5-48E8-9DF8-5ED40600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8566-4A50-41BA-B307-A3E4F6C3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5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8370-E861-4FE3-854F-2958F54B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3C8D-40B1-4FD1-9BB5-AD1E4CB4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04552-DD69-40B0-9D7D-820A550D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6B0B-D1AE-4BB7-A878-D9B6F378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0532-BD09-4C63-BC4E-F982A29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4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8A8E-CB67-4598-914B-48C71F19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B7BC3-51E8-467B-89FD-DD490C897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883E-8AA8-492C-BF05-AF5D453F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FC9A1-5658-4D20-8D0C-6F9EE65A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79C2-D129-4C51-A9A6-4B0C82AD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24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83A2-59EE-4225-846E-7751065E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0FA8-4E92-4934-B687-B443F8FD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3E854-5077-410C-BE8C-DE1503D75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6B73F-0667-4EE0-8CF9-96F036FB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DD2A6-729F-4BB9-B940-7C874264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5C43E-47D1-4E16-A2BB-962F78CC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09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6783-DAED-40A0-9512-B6F77830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BB15-B90B-44EF-B736-B643134D6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B2766-A02E-4360-AF8D-BA3103BF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238CC-E057-4D41-A807-3FD063C9E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09ABD-61BD-4320-A4B2-D91843E56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476EE-8F9F-439E-9659-075CE2D8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DBCD0-5E48-4EB5-AAC2-384CF7E4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9811F-2AEC-474D-B660-1CC968F6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5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223E-0676-431E-80C2-0FEC385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E994E-546F-4732-9F1F-3E3B45EF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17D07-DDAF-4CF6-9DB9-FA34CF64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7846C-DCFD-4F39-B509-E560E705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3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EBE35-3AE7-4FE2-B4CF-6DA16F75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45838-C235-4096-A019-9C3B6737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2DAB6-5111-4C56-9800-0B95BF98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05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6927-5727-4B7A-9AD3-8F875E8C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A55E-79C5-4F8D-BB6C-363C4E1BC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A6A95-55B1-4E23-A7B7-08F4338DE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4A5E8-D4D2-4E6C-8EB6-5750AC23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87867-DA1C-4CA7-A213-89F46DAA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20DED-1A5C-4E66-8172-31F89F31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1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49CE-6E19-4753-8C41-C5DE011C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38EC6-6939-4889-BD91-26E20C357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C4EB1-039C-41DC-8136-F44DA758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70C47-946C-4DA5-A939-0C680FD5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FF01F-09C5-4EBE-8EF0-1622F958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A7F50-3E5A-409A-867B-38272600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6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D8F11-18C3-4B45-85FB-894A0AE3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2D5DA-4711-41A4-9239-70E63DD4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CDA7-877F-4658-AC35-B12B47971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2C3BD-E04C-405D-8091-B11B96B58C25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54206-D040-42BC-B0AB-5C1953BC1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E176-7081-4B14-A36E-59A0F70D8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64128-3D37-4DA4-A8D4-E7808B49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23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9A1EC-606F-4F85-8FA9-6660E2B9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3" y="215689"/>
            <a:ext cx="8069910" cy="59088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8D6087-BA74-46A1-98A4-A67C0D6E66DC}"/>
              </a:ext>
            </a:extLst>
          </p:cNvPr>
          <p:cNvSpPr/>
          <p:nvPr/>
        </p:nvSpPr>
        <p:spPr>
          <a:xfrm>
            <a:off x="2765779" y="1636889"/>
            <a:ext cx="5689600" cy="340924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02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7D895-23A7-4BE1-B800-A58E4CB3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06" y="1580444"/>
            <a:ext cx="10845225" cy="34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4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0C110-5798-40D5-8DF7-B4504FD6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62012"/>
            <a:ext cx="107061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1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Lee</dc:creator>
  <cp:lastModifiedBy>Joe Lee</cp:lastModifiedBy>
  <cp:revision>3</cp:revision>
  <dcterms:created xsi:type="dcterms:W3CDTF">2020-12-29T22:32:00Z</dcterms:created>
  <dcterms:modified xsi:type="dcterms:W3CDTF">2020-12-30T09:51:13Z</dcterms:modified>
</cp:coreProperties>
</file>