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6C19-3AD0-4002-8299-4090C963968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396B-82EE-49F0-B8F2-1027C091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0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6C19-3AD0-4002-8299-4090C963968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396B-82EE-49F0-B8F2-1027C091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1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6C19-3AD0-4002-8299-4090C963968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396B-82EE-49F0-B8F2-1027C091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4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6C19-3AD0-4002-8299-4090C963968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396B-82EE-49F0-B8F2-1027C091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6C19-3AD0-4002-8299-4090C963968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396B-82EE-49F0-B8F2-1027C091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4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6C19-3AD0-4002-8299-4090C963968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396B-82EE-49F0-B8F2-1027C091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1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6C19-3AD0-4002-8299-4090C963968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396B-82EE-49F0-B8F2-1027C091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9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6C19-3AD0-4002-8299-4090C963968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396B-82EE-49F0-B8F2-1027C091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6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6C19-3AD0-4002-8299-4090C963968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396B-82EE-49F0-B8F2-1027C091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6C19-3AD0-4002-8299-4090C963968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396B-82EE-49F0-B8F2-1027C091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1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6C19-3AD0-4002-8299-4090C963968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396B-82EE-49F0-B8F2-1027C091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86C19-3AD0-4002-8299-4090C963968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2396B-82EE-49F0-B8F2-1027C091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 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581"/>
          </a:xfrm>
        </p:spPr>
        <p:txBody>
          <a:bodyPr/>
          <a:lstStyle/>
          <a:p>
            <a:r>
              <a:rPr lang="en-US" dirty="0"/>
              <a:t>Returns </a:t>
            </a:r>
            <a:r>
              <a:rPr lang="en-US" dirty="0" smtClean="0"/>
              <a:t>True </a:t>
            </a:r>
            <a:r>
              <a:rPr lang="en-US" dirty="0"/>
              <a:t>if the set1 is the subset of the set2</a:t>
            </a:r>
            <a:r>
              <a:rPr lang="en-US" dirty="0" smtClean="0"/>
              <a:t>.,otherwise False </a:t>
            </a:r>
            <a:r>
              <a:rPr lang="en-US" dirty="0"/>
              <a:t>if not.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504090" y="42841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'34'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'3456'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t=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a.issubset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37704" y="5990753"/>
            <a:ext cx="59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16" y="3212585"/>
            <a:ext cx="2664250" cy="2664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7489" y="5990753"/>
            <a:ext cx="2117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is subset of 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693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Basic Operations</a:t>
            </a:r>
            <a:endParaRPr lang="en-US" dirty="0"/>
          </a:p>
        </p:txBody>
      </p:sp>
      <p:pic>
        <p:nvPicPr>
          <p:cNvPr id="1026" name="Picture 2" descr="Image result for union two 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380" y="1451179"/>
            <a:ext cx="6414173" cy="540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75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</a:t>
            </a:r>
            <a:r>
              <a:rPr lang="en-US" dirty="0" smtClean="0"/>
              <a:t>Mutable Set ( Static Set)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• </a:t>
            </a:r>
            <a:r>
              <a:rPr lang="en-US" b="1" i="1" dirty="0"/>
              <a:t>void* </a:t>
            </a:r>
            <a:r>
              <a:rPr lang="en-US" dirty="0"/>
              <a:t>create(n</a:t>
            </a:r>
            <a:r>
              <a:rPr lang="en-US" dirty="0" smtClean="0"/>
              <a:t>)                                n=set()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• add(</a:t>
            </a:r>
            <a:r>
              <a:rPr lang="en-US" i="1" dirty="0"/>
              <a:t>set </a:t>
            </a:r>
            <a:r>
              <a:rPr lang="en-US" dirty="0"/>
              <a:t>, </a:t>
            </a:r>
            <a:r>
              <a:rPr lang="en-US" i="1" dirty="0"/>
              <a:t>element</a:t>
            </a:r>
            <a:r>
              <a:rPr lang="en-US" dirty="0" smtClean="0"/>
              <a:t>);	                 </a:t>
            </a:r>
            <a:r>
              <a:rPr lang="en-US" dirty="0" err="1" smtClean="0"/>
              <a:t>n.add</a:t>
            </a:r>
            <a:r>
              <a:rPr lang="en-US" dirty="0" smtClean="0"/>
              <a:t>(element)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• delete(</a:t>
            </a:r>
            <a:r>
              <a:rPr lang="en-US" i="1" dirty="0"/>
              <a:t>set </a:t>
            </a:r>
            <a:r>
              <a:rPr lang="en-US" dirty="0"/>
              <a:t>, </a:t>
            </a:r>
            <a:r>
              <a:rPr lang="en-US" i="1" dirty="0"/>
              <a:t>element</a:t>
            </a:r>
            <a:r>
              <a:rPr lang="en-US" dirty="0" smtClean="0"/>
              <a:t>);		      </a:t>
            </a:r>
            <a:r>
              <a:rPr lang="en-US" dirty="0" err="1" smtClean="0"/>
              <a:t>n.remove</a:t>
            </a:r>
            <a:r>
              <a:rPr lang="en-US" dirty="0" smtClean="0"/>
              <a:t>(element)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• 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dirty="0"/>
              <a:t>capacity(</a:t>
            </a:r>
            <a:r>
              <a:rPr lang="en-US" i="1" dirty="0"/>
              <a:t>set</a:t>
            </a:r>
            <a:r>
              <a:rPr lang="en-US" dirty="0" smtClean="0"/>
              <a:t>);			      </a:t>
            </a:r>
            <a:r>
              <a:rPr lang="en-US" dirty="0" err="1" smtClean="0"/>
              <a:t>len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2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program in Python to execute the operations </a:t>
            </a:r>
            <a:r>
              <a:rPr lang="en-US" smtClean="0"/>
              <a:t>on mutable </a:t>
            </a:r>
            <a:r>
              <a:rPr lang="en-US" dirty="0" smtClean="0"/>
              <a:t>Set using array dataset ( list)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b="1" i="1" dirty="0"/>
              <a:t>void* </a:t>
            </a:r>
            <a:r>
              <a:rPr lang="en-US" dirty="0"/>
              <a:t>create(n)</a:t>
            </a:r>
          </a:p>
          <a:p>
            <a:pPr marL="0" indent="0">
              <a:buNone/>
            </a:pPr>
            <a:r>
              <a:rPr lang="en-US" dirty="0"/>
              <a:t>• add(</a:t>
            </a:r>
            <a:r>
              <a:rPr lang="en-US" i="1" dirty="0"/>
              <a:t>set </a:t>
            </a:r>
            <a:r>
              <a:rPr lang="en-US" dirty="0"/>
              <a:t>, </a:t>
            </a:r>
            <a:r>
              <a:rPr lang="en-US" i="1" dirty="0"/>
              <a:t>element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• delete(</a:t>
            </a:r>
            <a:r>
              <a:rPr lang="en-US" i="1" dirty="0"/>
              <a:t>set </a:t>
            </a:r>
            <a:r>
              <a:rPr lang="en-US" dirty="0"/>
              <a:t>, </a:t>
            </a:r>
            <a:r>
              <a:rPr lang="en-US" i="1" dirty="0"/>
              <a:t>element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dirty="0"/>
              <a:t>capacity(</a:t>
            </a:r>
            <a:r>
              <a:rPr lang="en-US" i="1" dirty="0"/>
              <a:t>set</a:t>
            </a:r>
            <a:r>
              <a:rPr lang="en-US" dirty="0"/>
              <a:t>);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6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</a:t>
            </a:r>
            <a:r>
              <a:rPr lang="en-US" dirty="0" smtClean="0"/>
              <a:t>Immutable Set( Dynamic Set)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30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dirty="0" err="1"/>
              <a:t>elementof</a:t>
            </a:r>
            <a:r>
              <a:rPr lang="en-US" dirty="0"/>
              <a:t>(</a:t>
            </a:r>
            <a:r>
              <a:rPr lang="en-US" i="1" dirty="0"/>
              <a:t>x </a:t>
            </a:r>
            <a:r>
              <a:rPr lang="en-US" dirty="0"/>
              <a:t>, </a:t>
            </a:r>
            <a:r>
              <a:rPr lang="en-US" i="1" dirty="0" smtClean="0"/>
              <a:t>S)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dirty="0"/>
              <a:t>empty(</a:t>
            </a:r>
            <a:r>
              <a:rPr lang="en-US" i="1" dirty="0"/>
              <a:t>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dirty="0"/>
              <a:t>size(</a:t>
            </a:r>
            <a:r>
              <a:rPr lang="en-US" i="1" dirty="0"/>
              <a:t>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void* </a:t>
            </a:r>
            <a:r>
              <a:rPr lang="en-US" dirty="0"/>
              <a:t>build(</a:t>
            </a:r>
            <a:r>
              <a:rPr lang="en-US" i="1" dirty="0"/>
              <a:t>x</a:t>
            </a:r>
            <a:r>
              <a:rPr lang="en-US" dirty="0"/>
              <a:t>1 , </a:t>
            </a:r>
            <a:r>
              <a:rPr lang="en-US" i="1" dirty="0"/>
              <a:t>x</a:t>
            </a:r>
            <a:r>
              <a:rPr lang="en-US" dirty="0"/>
              <a:t>2 , … , </a:t>
            </a:r>
            <a:r>
              <a:rPr lang="en-US" i="1" dirty="0" err="1"/>
              <a:t>xn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476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err="1" smtClean="0"/>
              <a:t>int</a:t>
            </a:r>
            <a:r>
              <a:rPr lang="en-US" b="1" i="1" dirty="0" smtClean="0"/>
              <a:t> </a:t>
            </a:r>
            <a:r>
              <a:rPr lang="en-US" dirty="0" err="1"/>
              <a:t>elementof</a:t>
            </a:r>
            <a:r>
              <a:rPr lang="en-US" dirty="0"/>
              <a:t>(</a:t>
            </a:r>
            <a:r>
              <a:rPr lang="en-US" b="1" i="1" dirty="0"/>
              <a:t>type </a:t>
            </a:r>
            <a:r>
              <a:rPr lang="en-US" i="1" dirty="0"/>
              <a:t>x </a:t>
            </a:r>
            <a:r>
              <a:rPr lang="en-US" dirty="0"/>
              <a:t>, </a:t>
            </a:r>
            <a:r>
              <a:rPr lang="en-US" b="1" i="1" dirty="0"/>
              <a:t>set </a:t>
            </a:r>
            <a:r>
              <a:rPr lang="en-US" i="1" dirty="0" err="1"/>
              <a:t>set_name</a:t>
            </a:r>
            <a:r>
              <a:rPr lang="en-US" dirty="0"/>
              <a:t>)</a:t>
            </a:r>
          </a:p>
          <a:p>
            <a:r>
              <a:rPr lang="en-US" dirty="0" smtClean="0"/>
              <a:t>This </a:t>
            </a:r>
            <a:r>
              <a:rPr lang="en-US" dirty="0"/>
              <a:t>function check for the element ‘x’ in </a:t>
            </a:r>
            <a:r>
              <a:rPr lang="en-US" dirty="0" smtClean="0"/>
              <a:t>the passed </a:t>
            </a:r>
            <a:r>
              <a:rPr lang="en-US" dirty="0"/>
              <a:t>set.</a:t>
            </a:r>
          </a:p>
          <a:p>
            <a:r>
              <a:rPr lang="en-US" dirty="0" smtClean="0"/>
              <a:t>Returns </a:t>
            </a:r>
            <a:r>
              <a:rPr lang="en-US" dirty="0"/>
              <a:t>the value whether 0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/>
              <a:t>1.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X is there in the set, return </a:t>
            </a:r>
            <a:r>
              <a:rPr lang="en-US" dirty="0" smtClean="0"/>
              <a:t>1 </a:t>
            </a:r>
            <a:r>
              <a:rPr lang="en-US" dirty="0"/>
              <a:t>otherwise </a:t>
            </a:r>
            <a:r>
              <a:rPr lang="en-US" dirty="0" smtClean="0"/>
              <a:t>0.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49532" y="4123059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'3456'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b: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t=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269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303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void</a:t>
            </a:r>
            <a:r>
              <a:rPr lang="en-US" b="1" i="1" dirty="0"/>
              <a:t>* </a:t>
            </a:r>
            <a:r>
              <a:rPr lang="en-US" dirty="0"/>
              <a:t>build(</a:t>
            </a:r>
            <a:r>
              <a:rPr lang="en-US" i="1" dirty="0" err="1"/>
              <a:t>set_elements</a:t>
            </a:r>
            <a:r>
              <a:rPr lang="en-US" dirty="0"/>
              <a:t>)</a:t>
            </a:r>
          </a:p>
          <a:p>
            <a:r>
              <a:rPr lang="en-US" dirty="0" smtClean="0"/>
              <a:t>This </a:t>
            </a:r>
            <a:r>
              <a:rPr lang="en-US" dirty="0"/>
              <a:t>function create the set with the </a:t>
            </a:r>
            <a:r>
              <a:rPr lang="en-US" dirty="0" smtClean="0"/>
              <a:t>given elements </a:t>
            </a:r>
            <a:r>
              <a:rPr lang="en-US" dirty="0"/>
              <a:t>and return the address of the </a:t>
            </a:r>
            <a:r>
              <a:rPr lang="en-US" dirty="0" smtClean="0"/>
              <a:t>first element.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6473" y="3573596"/>
            <a:ext cx="6096000" cy="2956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'11234'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list1=[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435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67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(list1)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"Set a: 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"Set b: 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60901" y="458690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 smtClean="0"/>
              <a:t>Set a:  {'4', '1', '3', '2'}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Set b:  {67, 12, 435, 21, 56}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24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554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program in Python to execute the operations on </a:t>
            </a:r>
            <a:r>
              <a:rPr lang="en-US" dirty="0" smtClean="0"/>
              <a:t>Immutable Set </a:t>
            </a:r>
            <a:r>
              <a:rPr lang="en-US" dirty="0" smtClean="0"/>
              <a:t>using array dataset ( list)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181081"/>
            <a:ext cx="4983051" cy="2995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• </a:t>
            </a:r>
            <a:r>
              <a:rPr lang="en-US" b="1" i="1" smtClean="0"/>
              <a:t>int </a:t>
            </a:r>
            <a:r>
              <a:rPr lang="en-US" smtClean="0"/>
              <a:t>elementof(</a:t>
            </a:r>
            <a:r>
              <a:rPr lang="en-US" i="1" smtClean="0"/>
              <a:t>x </a:t>
            </a:r>
            <a:r>
              <a:rPr lang="en-US" smtClean="0"/>
              <a:t>, </a:t>
            </a:r>
            <a:r>
              <a:rPr lang="en-US" i="1" smtClean="0"/>
              <a:t>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• </a:t>
            </a:r>
            <a:r>
              <a:rPr lang="en-US" b="1" i="1" smtClean="0"/>
              <a:t>int </a:t>
            </a:r>
            <a:r>
              <a:rPr lang="en-US" smtClean="0"/>
              <a:t>empty(</a:t>
            </a:r>
            <a:r>
              <a:rPr lang="en-US" i="1" smtClean="0"/>
              <a:t>S</a:t>
            </a:r>
            <a:r>
              <a:rPr lang="en-US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• </a:t>
            </a:r>
            <a:r>
              <a:rPr lang="en-US" b="1" i="1" smtClean="0"/>
              <a:t>int </a:t>
            </a:r>
            <a:r>
              <a:rPr lang="en-US" smtClean="0"/>
              <a:t>size(</a:t>
            </a:r>
            <a:r>
              <a:rPr lang="en-US" i="1" smtClean="0"/>
              <a:t>S</a:t>
            </a:r>
            <a:r>
              <a:rPr lang="en-US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• </a:t>
            </a:r>
            <a:r>
              <a:rPr lang="en-US" b="1" i="1" smtClean="0"/>
              <a:t>void* </a:t>
            </a:r>
            <a:r>
              <a:rPr lang="en-US" smtClean="0"/>
              <a:t>build(</a:t>
            </a:r>
            <a:r>
              <a:rPr lang="en-US" i="1" smtClean="0"/>
              <a:t>x</a:t>
            </a:r>
            <a:r>
              <a:rPr lang="en-US" smtClean="0"/>
              <a:t>1 , </a:t>
            </a:r>
            <a:r>
              <a:rPr lang="en-US" i="1" smtClean="0"/>
              <a:t>x</a:t>
            </a:r>
            <a:r>
              <a:rPr lang="en-US" smtClean="0"/>
              <a:t>2 , … , </a:t>
            </a:r>
            <a:r>
              <a:rPr lang="en-US" i="1" smtClean="0"/>
              <a:t>xn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8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is a collection of objects need not to be in any particular order</a:t>
            </a:r>
          </a:p>
          <a:p>
            <a:r>
              <a:rPr lang="en-US" dirty="0" smtClean="0"/>
              <a:t>It is just applying the mathematical concept in computer </a:t>
            </a:r>
          </a:p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Elements should not be repeated </a:t>
            </a:r>
          </a:p>
          <a:p>
            <a:pPr lvl="1"/>
            <a:r>
              <a:rPr lang="en-US" dirty="0" smtClean="0"/>
              <a:t>Each element should have a reason to be in the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4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Assume </a:t>
            </a:r>
            <a:r>
              <a:rPr lang="en-US" dirty="0"/>
              <a:t>we are going to store </a:t>
            </a:r>
            <a:r>
              <a:rPr lang="en-US" dirty="0" smtClean="0"/>
              <a:t>football team player in a </a:t>
            </a:r>
            <a:r>
              <a:rPr lang="en-US" dirty="0"/>
              <a:t>set.</a:t>
            </a:r>
          </a:p>
          <a:p>
            <a:r>
              <a:rPr lang="en-US" dirty="0" smtClean="0"/>
              <a:t>The </a:t>
            </a:r>
            <a:r>
              <a:rPr lang="en-US" dirty="0"/>
              <a:t>names should not be repeated, </a:t>
            </a:r>
            <a:r>
              <a:rPr lang="en-US" dirty="0" smtClean="0"/>
              <a:t>as well </a:t>
            </a:r>
            <a:r>
              <a:rPr lang="en-US" dirty="0"/>
              <a:t>the name who is not in a team can’t </a:t>
            </a:r>
            <a:r>
              <a:rPr lang="en-US" dirty="0" smtClean="0"/>
              <a:t>be inserted</a:t>
            </a:r>
            <a:r>
              <a:rPr lang="en-US" dirty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is the restriction we found in a set.</a:t>
            </a:r>
          </a:p>
        </p:txBody>
      </p:sp>
    </p:spTree>
    <p:extLst>
      <p:ext uri="{BB962C8B-B14F-4D97-AF65-F5344CB8AC3E}">
        <p14:creationId xmlns:p14="http://schemas.microsoft.com/office/powerpoint/2010/main" val="120537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 with no element is called null set </a:t>
            </a:r>
            <a:r>
              <a:rPr lang="en-US" dirty="0" smtClean="0"/>
              <a:t>or empty </a:t>
            </a:r>
            <a:r>
              <a:rPr lang="en-US" dirty="0"/>
              <a:t>set.</a:t>
            </a:r>
          </a:p>
          <a:p>
            <a:pPr marL="0" indent="0">
              <a:buNone/>
            </a:pPr>
            <a:r>
              <a:rPr lang="en-US" i="1" dirty="0"/>
              <a:t>For example:</a:t>
            </a:r>
          </a:p>
          <a:p>
            <a:pPr marL="0" indent="0">
              <a:buNone/>
            </a:pPr>
            <a:r>
              <a:rPr lang="en-US" dirty="0"/>
              <a:t>A={x | x is a prime number, </a:t>
            </a:r>
            <a:r>
              <a:rPr lang="en-US" dirty="0" smtClean="0"/>
              <a:t>where 24 &lt;x&lt;29</a:t>
            </a:r>
            <a:r>
              <a:rPr lang="en-US" dirty="0"/>
              <a:t>}</a:t>
            </a:r>
          </a:p>
          <a:p>
            <a:r>
              <a:rPr lang="en-US" dirty="0"/>
              <a:t>This set can’t contain a element. We </a:t>
            </a:r>
            <a:r>
              <a:rPr lang="en-US" dirty="0" smtClean="0"/>
              <a:t>don’t have </a:t>
            </a:r>
            <a:r>
              <a:rPr lang="en-US" dirty="0"/>
              <a:t>any prime number within the limit </a:t>
            </a:r>
            <a:r>
              <a:rPr lang="en-US" dirty="0" smtClean="0"/>
              <a:t>24 and </a:t>
            </a:r>
            <a:r>
              <a:rPr lang="en-US" dirty="0"/>
              <a:t>29.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=set()</a:t>
            </a:r>
          </a:p>
          <a:p>
            <a:pPr marL="0" indent="0">
              <a:buNone/>
            </a:pPr>
            <a:r>
              <a:rPr lang="en-US" dirty="0" err="1" smtClean="0"/>
              <a:t>a.add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1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set </a:t>
            </a:r>
            <a:r>
              <a:rPr lang="en-US" dirty="0"/>
              <a:t>union(</a:t>
            </a:r>
            <a:r>
              <a:rPr lang="en-US" i="1" dirty="0"/>
              <a:t>set1</a:t>
            </a:r>
            <a:r>
              <a:rPr lang="en-US" dirty="0"/>
              <a:t>,</a:t>
            </a:r>
            <a:r>
              <a:rPr lang="en-US" i="1" dirty="0"/>
              <a:t>set2</a:t>
            </a:r>
            <a:r>
              <a:rPr lang="en-US" dirty="0"/>
              <a:t>)</a:t>
            </a:r>
          </a:p>
          <a:p>
            <a:r>
              <a:rPr lang="en-US" b="1" i="1" dirty="0" smtClean="0"/>
              <a:t>set </a:t>
            </a:r>
            <a:r>
              <a:rPr lang="en-US" dirty="0"/>
              <a:t>intersection(</a:t>
            </a:r>
            <a:r>
              <a:rPr lang="en-US" i="1" dirty="0"/>
              <a:t>set1</a:t>
            </a:r>
            <a:r>
              <a:rPr lang="en-US" dirty="0"/>
              <a:t>,</a:t>
            </a:r>
            <a:r>
              <a:rPr lang="en-US" i="1" dirty="0"/>
              <a:t>set2</a:t>
            </a:r>
            <a:r>
              <a:rPr lang="en-US" dirty="0"/>
              <a:t>)</a:t>
            </a:r>
          </a:p>
          <a:p>
            <a:r>
              <a:rPr lang="en-US" b="1" i="1" dirty="0" smtClean="0"/>
              <a:t>set </a:t>
            </a:r>
            <a:r>
              <a:rPr lang="en-US" dirty="0"/>
              <a:t>difference(</a:t>
            </a:r>
            <a:r>
              <a:rPr lang="en-US" i="1" dirty="0"/>
              <a:t>set1</a:t>
            </a:r>
            <a:r>
              <a:rPr lang="en-US" dirty="0"/>
              <a:t>,</a:t>
            </a:r>
            <a:r>
              <a:rPr lang="en-US" i="1" dirty="0"/>
              <a:t>set2</a:t>
            </a:r>
            <a:r>
              <a:rPr lang="en-US" dirty="0"/>
              <a:t>)</a:t>
            </a:r>
          </a:p>
          <a:p>
            <a:r>
              <a:rPr lang="en-US" b="1" i="1" dirty="0" err="1" smtClean="0"/>
              <a:t>int</a:t>
            </a:r>
            <a:r>
              <a:rPr lang="en-US" b="1" i="1" dirty="0" smtClean="0"/>
              <a:t> </a:t>
            </a:r>
            <a:r>
              <a:rPr lang="en-US" dirty="0"/>
              <a:t>subset(</a:t>
            </a:r>
            <a:r>
              <a:rPr lang="en-US" i="1" dirty="0"/>
              <a:t>set1</a:t>
            </a:r>
            <a:r>
              <a:rPr lang="en-US" dirty="0"/>
              <a:t>,</a:t>
            </a:r>
            <a:r>
              <a:rPr lang="en-US" i="1" dirty="0"/>
              <a:t>set2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16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03" y="1487354"/>
            <a:ext cx="10515600" cy="22054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Combine </a:t>
            </a:r>
            <a:r>
              <a:rPr lang="en-US" dirty="0"/>
              <a:t>two or more sets(here two sets</a:t>
            </a:r>
            <a:r>
              <a:rPr lang="en-US" dirty="0" smtClean="0"/>
              <a:t>), without </a:t>
            </a:r>
            <a:r>
              <a:rPr lang="en-US" dirty="0"/>
              <a:t>violating the rules for set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If you union two sets together, you get a new set containing all the members in each set (the </a:t>
            </a:r>
            <a:r>
              <a:rPr lang="en-US" dirty="0" smtClean="0"/>
              <a:t>green </a:t>
            </a:r>
            <a:r>
              <a:rPr lang="en-US" dirty="0"/>
              <a:t>area in the Venn diagram)</a:t>
            </a:r>
          </a:p>
        </p:txBody>
      </p:sp>
      <p:pic>
        <p:nvPicPr>
          <p:cNvPr id="2050" name="Picture 2" descr="Image result for union two se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" t="17950" r="3973" b="3505"/>
          <a:stretch/>
        </p:blipFill>
        <p:spPr bwMode="auto">
          <a:xfrm>
            <a:off x="1184856" y="3692816"/>
            <a:ext cx="3580327" cy="302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327105" y="404144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a=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‘1234'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b=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‘3456'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Consolas" panose="020B0609020204030204" pitchFamily="49" charset="0"/>
              </a:rPr>
              <a:t>union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a|b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05283" y="5959742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{'2', '4', '3', '1', '6', '5'}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7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1367"/>
          </a:xfrm>
        </p:spPr>
        <p:txBody>
          <a:bodyPr/>
          <a:lstStyle/>
          <a:p>
            <a:r>
              <a:rPr lang="en-US" dirty="0"/>
              <a:t>Gathering common elements in both the </a:t>
            </a:r>
            <a:r>
              <a:rPr lang="en-US" dirty="0" smtClean="0"/>
              <a:t>sets together </a:t>
            </a:r>
            <a:r>
              <a:rPr lang="en-US" dirty="0"/>
              <a:t>as a single set</a:t>
            </a:r>
            <a:r>
              <a:rPr lang="en-US" dirty="0" smtClean="0"/>
              <a:t>.</a:t>
            </a:r>
          </a:p>
          <a:p>
            <a:r>
              <a:rPr lang="en-US" dirty="0"/>
              <a:t>The intersection of two sets is the set whose members exist in both sets</a:t>
            </a:r>
            <a:r>
              <a:rPr lang="en-US" dirty="0" smtClean="0"/>
              <a:t>.</a:t>
            </a:r>
            <a:r>
              <a:rPr lang="en-US" dirty="0" smtClean="0"/>
              <a:t> (the red area in the Venn diagram)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71516" y="370143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a=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‘1234'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b=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‘3456'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intersection=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a&amp;b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074" name="Picture 2" descr="Image result for intersection of two 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707" y="3296992"/>
            <a:ext cx="26955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72548" y="6044864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{'3', '4'}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8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687"/>
            <a:ext cx="10515600" cy="4351338"/>
          </a:xfrm>
        </p:spPr>
        <p:txBody>
          <a:bodyPr/>
          <a:lstStyle/>
          <a:p>
            <a:r>
              <a:rPr lang="en-US" dirty="0"/>
              <a:t>Forming a set with elements which are in </a:t>
            </a:r>
            <a:r>
              <a:rPr lang="en-US" dirty="0" smtClean="0"/>
              <a:t>first set </a:t>
            </a:r>
            <a:r>
              <a:rPr lang="en-US" dirty="0"/>
              <a:t>and not in second set.</a:t>
            </a:r>
          </a:p>
          <a:p>
            <a:r>
              <a:rPr lang="en-US" dirty="0" smtClean="0"/>
              <a:t>A-B</a:t>
            </a:r>
            <a:r>
              <a:rPr lang="en-US" dirty="0"/>
              <a:t>= {x| for all x belongs to A but not in B}</a:t>
            </a:r>
          </a:p>
        </p:txBody>
      </p:sp>
      <p:pic>
        <p:nvPicPr>
          <p:cNvPr id="4100" name="Picture 4" descr="Image result for difference of two se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6" t="9244" r="8220" b="12246"/>
          <a:stretch/>
        </p:blipFill>
        <p:spPr bwMode="auto">
          <a:xfrm>
            <a:off x="1214907" y="3710367"/>
            <a:ext cx="4881093" cy="301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07628" y="4207356"/>
            <a:ext cx="5241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‘1234'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‘3456'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difference=a-b</a:t>
            </a:r>
          </a:p>
        </p:txBody>
      </p:sp>
      <p:sp>
        <p:nvSpPr>
          <p:cNvPr id="5" name="Rectangle 4"/>
          <p:cNvSpPr/>
          <p:nvPr/>
        </p:nvSpPr>
        <p:spPr>
          <a:xfrm>
            <a:off x="9159669" y="6092465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{'2', '1'}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8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symmetric difference of two sets is defined as the set of all elements in either set but not in both sets.  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 ∆ B = { x | x ∈ A - B or x ∈ B - A }.</a:t>
            </a:r>
          </a:p>
        </p:txBody>
      </p:sp>
      <p:pic>
        <p:nvPicPr>
          <p:cNvPr id="5122" name="Picture 2" descr="Symmetric Difference of 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294"/>
            <a:ext cx="3429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63933" y="4001294"/>
            <a:ext cx="6096000" cy="17098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'1234'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'3456'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symdif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a^b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symdif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31716" y="5992297"/>
            <a:ext cx="1539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{'5', '2', '6', '1'}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0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629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Set Data Structure</vt:lpstr>
      <vt:lpstr>PowerPoint Presentation</vt:lpstr>
      <vt:lpstr>Example</vt:lpstr>
      <vt:lpstr>PowerPoint Presentation</vt:lpstr>
      <vt:lpstr>Basic Operations </vt:lpstr>
      <vt:lpstr>UNION</vt:lpstr>
      <vt:lpstr>INTERSECTION</vt:lpstr>
      <vt:lpstr>DIFFERENCE</vt:lpstr>
      <vt:lpstr>SYMMETRIC DIFFERENCE</vt:lpstr>
      <vt:lpstr>SUBSET</vt:lpstr>
      <vt:lpstr>Set Basic Operations</vt:lpstr>
      <vt:lpstr>Operations on Mutable Set ( Static Set) </vt:lpstr>
      <vt:lpstr>Exercise </vt:lpstr>
      <vt:lpstr>Operations on Immutable Set( Dynamic Set)</vt:lpstr>
      <vt:lpstr>ELEMENTOF</vt:lpstr>
      <vt:lpstr>BUILD</vt:lpstr>
      <vt:lpstr>Exercise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Data Structure</dc:title>
  <dc:creator>User</dc:creator>
  <cp:lastModifiedBy>User</cp:lastModifiedBy>
  <cp:revision>16</cp:revision>
  <dcterms:created xsi:type="dcterms:W3CDTF">2018-11-07T01:49:08Z</dcterms:created>
  <dcterms:modified xsi:type="dcterms:W3CDTF">2018-11-07T03:15:17Z</dcterms:modified>
</cp:coreProperties>
</file>