
<file path=[Content_Types].xml><?xml version="1.0" encoding="utf-8"?>
<Types xmlns="http://schemas.openxmlformats.org/package/2006/content-types">
  <Default Extension="bin" ContentType="application/vnd.openxmlformats-officedocument.oleObject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DEBD28-20DC-4C89-AF56-0E04F48FC007}" v="20" dt="2020-08-04T17:55:22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6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ey cohen" userId="2028b331dfbd0500" providerId="LiveId" clId="{2ADEBD28-20DC-4C89-AF56-0E04F48FC007}"/>
    <pc:docChg chg="undo custSel addSld delSld modSld">
      <pc:chgData name="carey cohen" userId="2028b331dfbd0500" providerId="LiveId" clId="{2ADEBD28-20DC-4C89-AF56-0E04F48FC007}" dt="2020-08-04T17:55:22.837" v="41"/>
      <pc:docMkLst>
        <pc:docMk/>
      </pc:docMkLst>
      <pc:sldChg chg="modSp mod modTransition modAnim">
        <pc:chgData name="carey cohen" userId="2028b331dfbd0500" providerId="LiveId" clId="{2ADEBD28-20DC-4C89-AF56-0E04F48FC007}" dt="2020-08-04T17:53:48.997" v="28"/>
        <pc:sldMkLst>
          <pc:docMk/>
          <pc:sldMk cId="3006260230" sldId="256"/>
        </pc:sldMkLst>
        <pc:spChg chg="mod">
          <ac:chgData name="carey cohen" userId="2028b331dfbd0500" providerId="LiveId" clId="{2ADEBD28-20DC-4C89-AF56-0E04F48FC007}" dt="2020-08-04T16:52:02.437" v="17" actId="20577"/>
          <ac:spMkLst>
            <pc:docMk/>
            <pc:sldMk cId="3006260230" sldId="256"/>
            <ac:spMk id="2" creationId="{0CC4F073-A81B-4075-9A6B-8372DEA208AE}"/>
          </ac:spMkLst>
        </pc:spChg>
      </pc:sldChg>
      <pc:sldChg chg="modTransition modAnim">
        <pc:chgData name="carey cohen" userId="2028b331dfbd0500" providerId="LiveId" clId="{2ADEBD28-20DC-4C89-AF56-0E04F48FC007}" dt="2020-08-04T17:53:44.013" v="27"/>
        <pc:sldMkLst>
          <pc:docMk/>
          <pc:sldMk cId="449840905" sldId="257"/>
        </pc:sldMkLst>
      </pc:sldChg>
      <pc:sldChg chg="modTransition modAnim">
        <pc:chgData name="carey cohen" userId="2028b331dfbd0500" providerId="LiveId" clId="{2ADEBD28-20DC-4C89-AF56-0E04F48FC007}" dt="2020-08-04T17:54:55.813" v="37"/>
        <pc:sldMkLst>
          <pc:docMk/>
          <pc:sldMk cId="3200513260" sldId="258"/>
        </pc:sldMkLst>
      </pc:sldChg>
      <pc:sldChg chg="modTransition modAnim">
        <pc:chgData name="carey cohen" userId="2028b331dfbd0500" providerId="LiveId" clId="{2ADEBD28-20DC-4C89-AF56-0E04F48FC007}" dt="2020-08-04T17:54:10.389" v="32"/>
        <pc:sldMkLst>
          <pc:docMk/>
          <pc:sldMk cId="432813443" sldId="259"/>
        </pc:sldMkLst>
      </pc:sldChg>
      <pc:sldChg chg="modSp mod modTransition modAnim">
        <pc:chgData name="carey cohen" userId="2028b331dfbd0500" providerId="LiveId" clId="{2ADEBD28-20DC-4C89-AF56-0E04F48FC007}" dt="2020-08-04T17:54:28.397" v="34"/>
        <pc:sldMkLst>
          <pc:docMk/>
          <pc:sldMk cId="982175540" sldId="260"/>
        </pc:sldMkLst>
        <pc:spChg chg="mod">
          <ac:chgData name="carey cohen" userId="2028b331dfbd0500" providerId="LiveId" clId="{2ADEBD28-20DC-4C89-AF56-0E04F48FC007}" dt="2020-08-04T16:18:52.258" v="0" actId="1076"/>
          <ac:spMkLst>
            <pc:docMk/>
            <pc:sldMk cId="982175540" sldId="260"/>
            <ac:spMk id="7" creationId="{A3B9A3D4-798E-4C7F-B4B6-84299568B43C}"/>
          </ac:spMkLst>
        </pc:spChg>
      </pc:sldChg>
      <pc:sldChg chg="modSp mod modTransition modAnim">
        <pc:chgData name="carey cohen" userId="2028b331dfbd0500" providerId="LiveId" clId="{2ADEBD28-20DC-4C89-AF56-0E04F48FC007}" dt="2020-08-04T17:54:43.981" v="36"/>
        <pc:sldMkLst>
          <pc:docMk/>
          <pc:sldMk cId="1808571975" sldId="261"/>
        </pc:sldMkLst>
        <pc:spChg chg="mod">
          <ac:chgData name="carey cohen" userId="2028b331dfbd0500" providerId="LiveId" clId="{2ADEBD28-20DC-4C89-AF56-0E04F48FC007}" dt="2020-08-04T16:19:17.999" v="3" actId="255"/>
          <ac:spMkLst>
            <pc:docMk/>
            <pc:sldMk cId="1808571975" sldId="261"/>
            <ac:spMk id="2" creationId="{2A7D2E67-ED3B-4930-8BE0-11FCF641F901}"/>
          </ac:spMkLst>
        </pc:spChg>
      </pc:sldChg>
      <pc:sldChg chg="modTransition modAnim">
        <pc:chgData name="carey cohen" userId="2028b331dfbd0500" providerId="LiveId" clId="{2ADEBD28-20DC-4C89-AF56-0E04F48FC007}" dt="2020-08-04T17:55:10.053" v="39"/>
        <pc:sldMkLst>
          <pc:docMk/>
          <pc:sldMk cId="2991363234" sldId="262"/>
        </pc:sldMkLst>
      </pc:sldChg>
      <pc:sldChg chg="modTransition modAnim">
        <pc:chgData name="carey cohen" userId="2028b331dfbd0500" providerId="LiveId" clId="{2ADEBD28-20DC-4C89-AF56-0E04F48FC007}" dt="2020-08-04T17:55:22.837" v="41"/>
        <pc:sldMkLst>
          <pc:docMk/>
          <pc:sldMk cId="2307623914" sldId="263"/>
        </pc:sldMkLst>
      </pc:sldChg>
      <pc:sldChg chg="new del">
        <pc:chgData name="carey cohen" userId="2028b331dfbd0500" providerId="LiveId" clId="{2ADEBD28-20DC-4C89-AF56-0E04F48FC007}" dt="2020-08-04T17:03:55.372" v="21" actId="47"/>
        <pc:sldMkLst>
          <pc:docMk/>
          <pc:sldMk cId="2242725333" sldId="264"/>
        </pc:sldMkLst>
      </pc:sldChg>
      <pc:sldChg chg="new del">
        <pc:chgData name="carey cohen" userId="2028b331dfbd0500" providerId="LiveId" clId="{2ADEBD28-20DC-4C89-AF56-0E04F48FC007}" dt="2020-08-04T16:59:13.383" v="19" actId="680"/>
        <pc:sldMkLst>
          <pc:docMk/>
          <pc:sldMk cId="3526070993" sldId="26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800">
                <a:solidFill>
                  <a:schemeClr val="bg1"/>
                </a:solidFill>
              </a:rPr>
              <a:t>Commission Compared to Benchmark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D61-49A7-AA69-B941ABC3B87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D61-49A7-AA69-B941ABC3B87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'[HR_Compensation.xlsx]Employee Dashboard-Finish'!$C$6,'[HR_Compensation.xlsx]Employee Dashboard-Finish'!$C$10</c:f>
              <c:strCache>
                <c:ptCount val="2"/>
                <c:pt idx="0">
                  <c:v>2018 Commission</c:v>
                </c:pt>
                <c:pt idx="1">
                  <c:v>Benchmark Commission</c:v>
                </c:pt>
              </c:strCache>
            </c:strRef>
          </c:cat>
          <c:val>
            <c:numRef>
              <c:f>'[HR_Compensation.xlsx]Employee Dashboard-Finish'!$D$6,'[HR_Compensation.xlsx]Employee Dashboard-Finish'!$D$10</c:f>
              <c:numCache>
                <c:formatCode>_("$"* #,##0_);_("$"* \(#,##0\);_("$"* "-"??_);_(@_)</c:formatCode>
                <c:ptCount val="2"/>
                <c:pt idx="0">
                  <c:v>146565.66999999998</c:v>
                </c:pt>
                <c:pt idx="1">
                  <c:v>125000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D61-49A7-AA69-B941ABC3B8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2358880"/>
        <c:axId val="682360560"/>
      </c:barChart>
      <c:catAx>
        <c:axId val="68235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360560"/>
        <c:crosses val="autoZero"/>
        <c:auto val="1"/>
        <c:lblAlgn val="ctr"/>
        <c:lblOffset val="100"/>
        <c:noMultiLvlLbl val="0"/>
      </c:catAx>
      <c:valAx>
        <c:axId val="68236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35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124716-C08E-494B-9D41-32D5F198D77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F796E0-B2FF-46E8-B95F-D119479776CF}">
      <dgm:prSet phldrT="[Text]"/>
      <dgm:spPr/>
      <dgm:t>
        <a:bodyPr/>
        <a:lstStyle/>
        <a:p>
          <a:r>
            <a:rPr lang="en-US" dirty="0"/>
            <a:t>Account Executive I</a:t>
          </a:r>
        </a:p>
      </dgm:t>
    </dgm:pt>
    <dgm:pt modelId="{D4F38604-0264-41FB-9555-A74FE7670D0B}" type="parTrans" cxnId="{6DA15E24-3437-43B6-88B4-49D85E451CE1}">
      <dgm:prSet/>
      <dgm:spPr/>
      <dgm:t>
        <a:bodyPr/>
        <a:lstStyle/>
        <a:p>
          <a:endParaRPr lang="en-US"/>
        </a:p>
      </dgm:t>
    </dgm:pt>
    <dgm:pt modelId="{18666CBB-D655-45A9-A033-FA0218CD2AC9}" type="sibTrans" cxnId="{6DA15E24-3437-43B6-88B4-49D85E451CE1}">
      <dgm:prSet/>
      <dgm:spPr/>
      <dgm:t>
        <a:bodyPr/>
        <a:lstStyle/>
        <a:p>
          <a:endParaRPr lang="en-US"/>
        </a:p>
      </dgm:t>
    </dgm:pt>
    <dgm:pt modelId="{9540E32A-301F-4B4B-A5EC-85B8B9C921B0}">
      <dgm:prSet phldrT="[Text]" custT="1"/>
      <dgm:spPr/>
      <dgm:t>
        <a:bodyPr/>
        <a:lstStyle/>
        <a:p>
          <a:r>
            <a:rPr lang="en-US" sz="2700" dirty="0"/>
            <a:t>QUOTA?</a:t>
          </a:r>
        </a:p>
      </dgm:t>
    </dgm:pt>
    <dgm:pt modelId="{25C83A69-3994-4FE6-A577-377C235E3CCE}" type="parTrans" cxnId="{451D3F04-55B4-4E04-8593-56D3C2F37C07}">
      <dgm:prSet/>
      <dgm:spPr/>
      <dgm:t>
        <a:bodyPr/>
        <a:lstStyle/>
        <a:p>
          <a:endParaRPr lang="en-US"/>
        </a:p>
      </dgm:t>
    </dgm:pt>
    <dgm:pt modelId="{728C9AD4-2E39-4136-A1BA-8B844D55C442}" type="sibTrans" cxnId="{451D3F04-55B4-4E04-8593-56D3C2F37C07}">
      <dgm:prSet/>
      <dgm:spPr/>
      <dgm:t>
        <a:bodyPr/>
        <a:lstStyle/>
        <a:p>
          <a:endParaRPr lang="en-US"/>
        </a:p>
      </dgm:t>
    </dgm:pt>
    <dgm:pt modelId="{D6482360-9053-45B7-85F4-2360D9E170D5}">
      <dgm:prSet phldrT="[Text]"/>
      <dgm:spPr/>
      <dgm:t>
        <a:bodyPr/>
        <a:lstStyle/>
        <a:p>
          <a:r>
            <a:rPr lang="en-US" dirty="0"/>
            <a:t>Account Executive II</a:t>
          </a:r>
        </a:p>
      </dgm:t>
    </dgm:pt>
    <dgm:pt modelId="{7FCA01DA-0481-4397-99EF-4F8DB8F7B8FF}" type="parTrans" cxnId="{4180D8A6-D2FB-48AA-8BAF-705A7B2AC851}">
      <dgm:prSet/>
      <dgm:spPr/>
      <dgm:t>
        <a:bodyPr/>
        <a:lstStyle/>
        <a:p>
          <a:endParaRPr lang="en-US"/>
        </a:p>
      </dgm:t>
    </dgm:pt>
    <dgm:pt modelId="{E6A40C1B-B748-4617-BC46-078195C27CB4}" type="sibTrans" cxnId="{4180D8A6-D2FB-48AA-8BAF-705A7B2AC851}">
      <dgm:prSet/>
      <dgm:spPr/>
      <dgm:t>
        <a:bodyPr/>
        <a:lstStyle/>
        <a:p>
          <a:endParaRPr lang="en-US"/>
        </a:p>
      </dgm:t>
    </dgm:pt>
    <dgm:pt modelId="{64A290E3-5C63-4E06-8AC8-C00E48F2EF52}">
      <dgm:prSet phldrT="[Text]"/>
      <dgm:spPr/>
      <dgm:t>
        <a:bodyPr/>
        <a:lstStyle/>
        <a:p>
          <a:r>
            <a:rPr lang="en-US" dirty="0"/>
            <a:t>QUOTA?</a:t>
          </a:r>
        </a:p>
      </dgm:t>
    </dgm:pt>
    <dgm:pt modelId="{5F0E8227-6195-4F25-8160-60345BD45297}" type="parTrans" cxnId="{F95CD331-40F7-4D38-9B45-D21EEB1F94F3}">
      <dgm:prSet/>
      <dgm:spPr/>
      <dgm:t>
        <a:bodyPr/>
        <a:lstStyle/>
        <a:p>
          <a:endParaRPr lang="en-US"/>
        </a:p>
      </dgm:t>
    </dgm:pt>
    <dgm:pt modelId="{01B89931-D870-4AF7-9F05-970A62F59F63}" type="sibTrans" cxnId="{F95CD331-40F7-4D38-9B45-D21EEB1F94F3}">
      <dgm:prSet/>
      <dgm:spPr/>
      <dgm:t>
        <a:bodyPr/>
        <a:lstStyle/>
        <a:p>
          <a:endParaRPr lang="en-US"/>
        </a:p>
      </dgm:t>
    </dgm:pt>
    <dgm:pt modelId="{255E2F3D-9263-4958-881C-A8C520B6819D}">
      <dgm:prSet phldrT="[Text]"/>
      <dgm:spPr/>
      <dgm:t>
        <a:bodyPr/>
        <a:lstStyle/>
        <a:p>
          <a:r>
            <a:rPr lang="en-US" dirty="0"/>
            <a:t>Account Executive III</a:t>
          </a:r>
        </a:p>
      </dgm:t>
    </dgm:pt>
    <dgm:pt modelId="{D0D9D670-B3CA-46F5-8BA0-2C783EC7CD44}" type="parTrans" cxnId="{3323248F-E6C5-45B2-80A5-821B91C85562}">
      <dgm:prSet/>
      <dgm:spPr/>
      <dgm:t>
        <a:bodyPr/>
        <a:lstStyle/>
        <a:p>
          <a:endParaRPr lang="en-US"/>
        </a:p>
      </dgm:t>
    </dgm:pt>
    <dgm:pt modelId="{C4C9219D-5171-41AB-9092-CD3E21139000}" type="sibTrans" cxnId="{3323248F-E6C5-45B2-80A5-821B91C85562}">
      <dgm:prSet/>
      <dgm:spPr/>
      <dgm:t>
        <a:bodyPr/>
        <a:lstStyle/>
        <a:p>
          <a:endParaRPr lang="en-US"/>
        </a:p>
      </dgm:t>
    </dgm:pt>
    <dgm:pt modelId="{3DFDD4C8-F511-4629-9422-C50E25522CFA}">
      <dgm:prSet phldrT="[Text]"/>
      <dgm:spPr/>
      <dgm:t>
        <a:bodyPr/>
        <a:lstStyle/>
        <a:p>
          <a:r>
            <a:rPr lang="en-US" dirty="0"/>
            <a:t>QUOTA?</a:t>
          </a:r>
        </a:p>
      </dgm:t>
    </dgm:pt>
    <dgm:pt modelId="{0BCD793A-CB31-4403-9824-98C683002993}" type="parTrans" cxnId="{40606B4D-9B46-453E-8D7C-0C123AE87789}">
      <dgm:prSet/>
      <dgm:spPr/>
      <dgm:t>
        <a:bodyPr/>
        <a:lstStyle/>
        <a:p>
          <a:endParaRPr lang="en-US"/>
        </a:p>
      </dgm:t>
    </dgm:pt>
    <dgm:pt modelId="{3989D043-5619-4E9F-9CBC-73A4B84ACC7D}" type="sibTrans" cxnId="{40606B4D-9B46-453E-8D7C-0C123AE87789}">
      <dgm:prSet/>
      <dgm:spPr/>
      <dgm:t>
        <a:bodyPr/>
        <a:lstStyle/>
        <a:p>
          <a:endParaRPr lang="en-US"/>
        </a:p>
      </dgm:t>
    </dgm:pt>
    <dgm:pt modelId="{3CAC24EA-436D-4876-98BD-B439B34E9135}" type="pres">
      <dgm:prSet presAssocID="{00124716-C08E-494B-9D41-32D5F198D775}" presName="Name0" presStyleCnt="0">
        <dgm:presLayoutVars>
          <dgm:dir/>
          <dgm:animLvl val="lvl"/>
          <dgm:resizeHandles val="exact"/>
        </dgm:presLayoutVars>
      </dgm:prSet>
      <dgm:spPr/>
    </dgm:pt>
    <dgm:pt modelId="{F8CEFD04-AEDF-4D29-833B-6D281F7EFD43}" type="pres">
      <dgm:prSet presAssocID="{28F796E0-B2FF-46E8-B95F-D119479776CF}" presName="composite" presStyleCnt="0"/>
      <dgm:spPr/>
    </dgm:pt>
    <dgm:pt modelId="{E6255897-9EA8-43BD-8D29-66A9F8CC0A30}" type="pres">
      <dgm:prSet presAssocID="{28F796E0-B2FF-46E8-B95F-D119479776C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729FDBA-4B17-4848-A01E-4090FB1577C2}" type="pres">
      <dgm:prSet presAssocID="{28F796E0-B2FF-46E8-B95F-D119479776CF}" presName="desTx" presStyleLbl="alignAccFollowNode1" presStyleIdx="0" presStyleCnt="3">
        <dgm:presLayoutVars>
          <dgm:bulletEnabled val="1"/>
        </dgm:presLayoutVars>
      </dgm:prSet>
      <dgm:spPr/>
    </dgm:pt>
    <dgm:pt modelId="{66961600-D3DD-4D99-AC55-94D74960DBA0}" type="pres">
      <dgm:prSet presAssocID="{18666CBB-D655-45A9-A033-FA0218CD2AC9}" presName="space" presStyleCnt="0"/>
      <dgm:spPr/>
    </dgm:pt>
    <dgm:pt modelId="{8E9F600B-DFD3-406D-AED7-B3CD44BA5F0F}" type="pres">
      <dgm:prSet presAssocID="{D6482360-9053-45B7-85F4-2360D9E170D5}" presName="composite" presStyleCnt="0"/>
      <dgm:spPr/>
    </dgm:pt>
    <dgm:pt modelId="{8D63D6D8-6BE4-45FA-86E8-00EF9EA0EB6D}" type="pres">
      <dgm:prSet presAssocID="{D6482360-9053-45B7-85F4-2360D9E170D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89C0DF4-FA1A-4D41-A9AF-1FE6CE0A1559}" type="pres">
      <dgm:prSet presAssocID="{D6482360-9053-45B7-85F4-2360D9E170D5}" presName="desTx" presStyleLbl="alignAccFollowNode1" presStyleIdx="1" presStyleCnt="3">
        <dgm:presLayoutVars>
          <dgm:bulletEnabled val="1"/>
        </dgm:presLayoutVars>
      </dgm:prSet>
      <dgm:spPr/>
    </dgm:pt>
    <dgm:pt modelId="{5ADBC67C-3F12-49C6-B749-77AF61097FD3}" type="pres">
      <dgm:prSet presAssocID="{E6A40C1B-B748-4617-BC46-078195C27CB4}" presName="space" presStyleCnt="0"/>
      <dgm:spPr/>
    </dgm:pt>
    <dgm:pt modelId="{96DEE9C3-DF51-4E14-8306-96A3D80EA435}" type="pres">
      <dgm:prSet presAssocID="{255E2F3D-9263-4958-881C-A8C520B6819D}" presName="composite" presStyleCnt="0"/>
      <dgm:spPr/>
    </dgm:pt>
    <dgm:pt modelId="{ADC35317-F6B6-47E9-BE0E-7BCEA6FFE6CD}" type="pres">
      <dgm:prSet presAssocID="{255E2F3D-9263-4958-881C-A8C520B6819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F0B456E-43E0-467F-9C00-C9F5C85DB5C8}" type="pres">
      <dgm:prSet presAssocID="{255E2F3D-9263-4958-881C-A8C520B6819D}" presName="desTx" presStyleLbl="alignAccFollowNode1" presStyleIdx="2" presStyleCnt="3" custLinFactNeighborX="-535" custLinFactNeighborY="-2489">
        <dgm:presLayoutVars>
          <dgm:bulletEnabled val="1"/>
        </dgm:presLayoutVars>
      </dgm:prSet>
      <dgm:spPr/>
    </dgm:pt>
  </dgm:ptLst>
  <dgm:cxnLst>
    <dgm:cxn modelId="{451D3F04-55B4-4E04-8593-56D3C2F37C07}" srcId="{28F796E0-B2FF-46E8-B95F-D119479776CF}" destId="{9540E32A-301F-4B4B-A5EC-85B8B9C921B0}" srcOrd="0" destOrd="0" parTransId="{25C83A69-3994-4FE6-A577-377C235E3CCE}" sibTransId="{728C9AD4-2E39-4136-A1BA-8B844D55C442}"/>
    <dgm:cxn modelId="{D3DE1A0E-EC8D-4D4D-AA12-9ACD7A835065}" type="presOf" srcId="{00124716-C08E-494B-9D41-32D5F198D775}" destId="{3CAC24EA-436D-4876-98BD-B439B34E9135}" srcOrd="0" destOrd="0" presId="urn:microsoft.com/office/officeart/2005/8/layout/hList1"/>
    <dgm:cxn modelId="{03688D13-7841-4F50-8D6C-3B5A14AA7C63}" type="presOf" srcId="{3DFDD4C8-F511-4629-9422-C50E25522CFA}" destId="{9F0B456E-43E0-467F-9C00-C9F5C85DB5C8}" srcOrd="0" destOrd="0" presId="urn:microsoft.com/office/officeart/2005/8/layout/hList1"/>
    <dgm:cxn modelId="{6DA15E24-3437-43B6-88B4-49D85E451CE1}" srcId="{00124716-C08E-494B-9D41-32D5F198D775}" destId="{28F796E0-B2FF-46E8-B95F-D119479776CF}" srcOrd="0" destOrd="0" parTransId="{D4F38604-0264-41FB-9555-A74FE7670D0B}" sibTransId="{18666CBB-D655-45A9-A033-FA0218CD2AC9}"/>
    <dgm:cxn modelId="{F95CD331-40F7-4D38-9B45-D21EEB1F94F3}" srcId="{D6482360-9053-45B7-85F4-2360D9E170D5}" destId="{64A290E3-5C63-4E06-8AC8-C00E48F2EF52}" srcOrd="0" destOrd="0" parTransId="{5F0E8227-6195-4F25-8160-60345BD45297}" sibTransId="{01B89931-D870-4AF7-9F05-970A62F59F63}"/>
    <dgm:cxn modelId="{40606B4D-9B46-453E-8D7C-0C123AE87789}" srcId="{255E2F3D-9263-4958-881C-A8C520B6819D}" destId="{3DFDD4C8-F511-4629-9422-C50E25522CFA}" srcOrd="0" destOrd="0" parTransId="{0BCD793A-CB31-4403-9824-98C683002993}" sibTransId="{3989D043-5619-4E9F-9CBC-73A4B84ACC7D}"/>
    <dgm:cxn modelId="{3C1C725A-069B-45F0-8BA8-94EE2DE849C5}" type="presOf" srcId="{9540E32A-301F-4B4B-A5EC-85B8B9C921B0}" destId="{B729FDBA-4B17-4848-A01E-4090FB1577C2}" srcOrd="0" destOrd="0" presId="urn:microsoft.com/office/officeart/2005/8/layout/hList1"/>
    <dgm:cxn modelId="{4C993E7C-4574-400B-9F8B-8B8AF0C2D934}" type="presOf" srcId="{255E2F3D-9263-4958-881C-A8C520B6819D}" destId="{ADC35317-F6B6-47E9-BE0E-7BCEA6FFE6CD}" srcOrd="0" destOrd="0" presId="urn:microsoft.com/office/officeart/2005/8/layout/hList1"/>
    <dgm:cxn modelId="{3323248F-E6C5-45B2-80A5-821B91C85562}" srcId="{00124716-C08E-494B-9D41-32D5F198D775}" destId="{255E2F3D-9263-4958-881C-A8C520B6819D}" srcOrd="2" destOrd="0" parTransId="{D0D9D670-B3CA-46F5-8BA0-2C783EC7CD44}" sibTransId="{C4C9219D-5171-41AB-9092-CD3E21139000}"/>
    <dgm:cxn modelId="{ADD96292-68A1-4884-A729-71BDEDFEFD41}" type="presOf" srcId="{D6482360-9053-45B7-85F4-2360D9E170D5}" destId="{8D63D6D8-6BE4-45FA-86E8-00EF9EA0EB6D}" srcOrd="0" destOrd="0" presId="urn:microsoft.com/office/officeart/2005/8/layout/hList1"/>
    <dgm:cxn modelId="{08A7DA9A-A228-4621-A4BD-44666069F942}" type="presOf" srcId="{64A290E3-5C63-4E06-8AC8-C00E48F2EF52}" destId="{489C0DF4-FA1A-4D41-A9AF-1FE6CE0A1559}" srcOrd="0" destOrd="0" presId="urn:microsoft.com/office/officeart/2005/8/layout/hList1"/>
    <dgm:cxn modelId="{4180D8A6-D2FB-48AA-8BAF-705A7B2AC851}" srcId="{00124716-C08E-494B-9D41-32D5F198D775}" destId="{D6482360-9053-45B7-85F4-2360D9E170D5}" srcOrd="1" destOrd="0" parTransId="{7FCA01DA-0481-4397-99EF-4F8DB8F7B8FF}" sibTransId="{E6A40C1B-B748-4617-BC46-078195C27CB4}"/>
    <dgm:cxn modelId="{4C27A1DB-37F2-4CE2-8F54-79C0522776D9}" type="presOf" srcId="{28F796E0-B2FF-46E8-B95F-D119479776CF}" destId="{E6255897-9EA8-43BD-8D29-66A9F8CC0A30}" srcOrd="0" destOrd="0" presId="urn:microsoft.com/office/officeart/2005/8/layout/hList1"/>
    <dgm:cxn modelId="{FD0D5EE9-798F-431F-AA6E-6B113E78A559}" type="presParOf" srcId="{3CAC24EA-436D-4876-98BD-B439B34E9135}" destId="{F8CEFD04-AEDF-4D29-833B-6D281F7EFD43}" srcOrd="0" destOrd="0" presId="urn:microsoft.com/office/officeart/2005/8/layout/hList1"/>
    <dgm:cxn modelId="{2E281343-210D-43B4-BBFB-90F82A40515C}" type="presParOf" srcId="{F8CEFD04-AEDF-4D29-833B-6D281F7EFD43}" destId="{E6255897-9EA8-43BD-8D29-66A9F8CC0A30}" srcOrd="0" destOrd="0" presId="urn:microsoft.com/office/officeart/2005/8/layout/hList1"/>
    <dgm:cxn modelId="{F86EFEB6-2595-4E9F-8D31-391CA9B5C6D4}" type="presParOf" srcId="{F8CEFD04-AEDF-4D29-833B-6D281F7EFD43}" destId="{B729FDBA-4B17-4848-A01E-4090FB1577C2}" srcOrd="1" destOrd="0" presId="urn:microsoft.com/office/officeart/2005/8/layout/hList1"/>
    <dgm:cxn modelId="{49E8B167-142C-409E-8113-E75C4B3D994F}" type="presParOf" srcId="{3CAC24EA-436D-4876-98BD-B439B34E9135}" destId="{66961600-D3DD-4D99-AC55-94D74960DBA0}" srcOrd="1" destOrd="0" presId="urn:microsoft.com/office/officeart/2005/8/layout/hList1"/>
    <dgm:cxn modelId="{26FD6962-1049-41D5-B6B7-80CF76C5D1E4}" type="presParOf" srcId="{3CAC24EA-436D-4876-98BD-B439B34E9135}" destId="{8E9F600B-DFD3-406D-AED7-B3CD44BA5F0F}" srcOrd="2" destOrd="0" presId="urn:microsoft.com/office/officeart/2005/8/layout/hList1"/>
    <dgm:cxn modelId="{179F9986-8B53-45B8-A4D0-AA1F341FA613}" type="presParOf" srcId="{8E9F600B-DFD3-406D-AED7-B3CD44BA5F0F}" destId="{8D63D6D8-6BE4-45FA-86E8-00EF9EA0EB6D}" srcOrd="0" destOrd="0" presId="urn:microsoft.com/office/officeart/2005/8/layout/hList1"/>
    <dgm:cxn modelId="{615805EF-4029-47D5-9378-78DDBABC3DD1}" type="presParOf" srcId="{8E9F600B-DFD3-406D-AED7-B3CD44BA5F0F}" destId="{489C0DF4-FA1A-4D41-A9AF-1FE6CE0A1559}" srcOrd="1" destOrd="0" presId="urn:microsoft.com/office/officeart/2005/8/layout/hList1"/>
    <dgm:cxn modelId="{2C531C3E-AA61-4F06-A102-E5D570FD1516}" type="presParOf" srcId="{3CAC24EA-436D-4876-98BD-B439B34E9135}" destId="{5ADBC67C-3F12-49C6-B749-77AF61097FD3}" srcOrd="3" destOrd="0" presId="urn:microsoft.com/office/officeart/2005/8/layout/hList1"/>
    <dgm:cxn modelId="{0C6A9126-9EA4-409F-9A9E-34FF1E214012}" type="presParOf" srcId="{3CAC24EA-436D-4876-98BD-B439B34E9135}" destId="{96DEE9C3-DF51-4E14-8306-96A3D80EA435}" srcOrd="4" destOrd="0" presId="urn:microsoft.com/office/officeart/2005/8/layout/hList1"/>
    <dgm:cxn modelId="{EDCB2E79-DF88-4708-B18B-10493AC4853F}" type="presParOf" srcId="{96DEE9C3-DF51-4E14-8306-96A3D80EA435}" destId="{ADC35317-F6B6-47E9-BE0E-7BCEA6FFE6CD}" srcOrd="0" destOrd="0" presId="urn:microsoft.com/office/officeart/2005/8/layout/hList1"/>
    <dgm:cxn modelId="{EC5E0B54-2438-4F19-8961-C2883731AD09}" type="presParOf" srcId="{96DEE9C3-DF51-4E14-8306-96A3D80EA435}" destId="{9F0B456E-43E0-467F-9C00-C9F5C85DB5C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EBD35F-EB2F-429F-8648-A499ED15002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36A43E-4F9A-485A-9960-142551888FC1}">
      <dgm:prSet phldrT="[Text]"/>
      <dgm:spPr/>
      <dgm:t>
        <a:bodyPr/>
        <a:lstStyle/>
        <a:p>
          <a:r>
            <a:rPr lang="en-US" dirty="0"/>
            <a:t>Account Executive I</a:t>
          </a:r>
        </a:p>
      </dgm:t>
    </dgm:pt>
    <dgm:pt modelId="{BF81B593-C4C9-4EEB-9A88-0B469B56277C}" type="parTrans" cxnId="{CB1B054D-60E9-402F-AB4F-C5890297104A}">
      <dgm:prSet/>
      <dgm:spPr/>
      <dgm:t>
        <a:bodyPr/>
        <a:lstStyle/>
        <a:p>
          <a:endParaRPr lang="en-US"/>
        </a:p>
      </dgm:t>
    </dgm:pt>
    <dgm:pt modelId="{D595FA79-D7E3-4899-8DD5-F4D620404D9A}" type="sibTrans" cxnId="{CB1B054D-60E9-402F-AB4F-C5890297104A}">
      <dgm:prSet/>
      <dgm:spPr/>
      <dgm:t>
        <a:bodyPr/>
        <a:lstStyle/>
        <a:p>
          <a:endParaRPr lang="en-US"/>
        </a:p>
      </dgm:t>
    </dgm:pt>
    <dgm:pt modelId="{CE5DEC57-FC2D-4C72-AA3A-50C8C17EB85D}">
      <dgm:prSet phldrT="[Text]"/>
      <dgm:spPr/>
      <dgm:t>
        <a:bodyPr/>
        <a:lstStyle/>
        <a:p>
          <a:r>
            <a:rPr lang="en-US" dirty="0"/>
            <a:t>Account Executive II</a:t>
          </a:r>
        </a:p>
      </dgm:t>
    </dgm:pt>
    <dgm:pt modelId="{98CCBBBF-70A0-41A6-802A-12FDFAA2F4A1}" type="parTrans" cxnId="{3438C06A-CC4E-45AF-A1AC-1F4C0CE8FB0D}">
      <dgm:prSet/>
      <dgm:spPr/>
      <dgm:t>
        <a:bodyPr/>
        <a:lstStyle/>
        <a:p>
          <a:endParaRPr lang="en-US"/>
        </a:p>
      </dgm:t>
    </dgm:pt>
    <dgm:pt modelId="{A5A7D933-1425-4886-9DE1-32B86AB27220}" type="sibTrans" cxnId="{3438C06A-CC4E-45AF-A1AC-1F4C0CE8FB0D}">
      <dgm:prSet/>
      <dgm:spPr/>
      <dgm:t>
        <a:bodyPr/>
        <a:lstStyle/>
        <a:p>
          <a:endParaRPr lang="en-US"/>
        </a:p>
      </dgm:t>
    </dgm:pt>
    <dgm:pt modelId="{1492B6AF-E7A4-4AD2-BDF5-799410E03C27}">
      <dgm:prSet phldrT="[Text]"/>
      <dgm:spPr/>
      <dgm:t>
        <a:bodyPr/>
        <a:lstStyle/>
        <a:p>
          <a:r>
            <a:rPr lang="en-US" dirty="0"/>
            <a:t>Account Executive III</a:t>
          </a:r>
        </a:p>
      </dgm:t>
    </dgm:pt>
    <dgm:pt modelId="{9C168FF6-E608-477F-BCC4-3DF1AB950EA1}" type="parTrans" cxnId="{826FEEAD-827A-40C3-9F94-45C1A005F014}">
      <dgm:prSet/>
      <dgm:spPr/>
      <dgm:t>
        <a:bodyPr/>
        <a:lstStyle/>
        <a:p>
          <a:endParaRPr lang="en-US"/>
        </a:p>
      </dgm:t>
    </dgm:pt>
    <dgm:pt modelId="{7AF131EA-4DF6-43C7-BBD7-C5FECF7C1183}" type="sibTrans" cxnId="{826FEEAD-827A-40C3-9F94-45C1A005F014}">
      <dgm:prSet/>
      <dgm:spPr/>
      <dgm:t>
        <a:bodyPr/>
        <a:lstStyle/>
        <a:p>
          <a:endParaRPr lang="en-US"/>
        </a:p>
      </dgm:t>
    </dgm:pt>
    <dgm:pt modelId="{F054BE6B-CF30-4983-AB33-20EF2D0911C7}">
      <dgm:prSet/>
      <dgm:spPr/>
      <dgm:t>
        <a:bodyPr/>
        <a:lstStyle/>
        <a:p>
          <a:r>
            <a:rPr lang="en-US" dirty="0"/>
            <a:t>$500,000</a:t>
          </a:r>
        </a:p>
      </dgm:t>
    </dgm:pt>
    <dgm:pt modelId="{A2FAE72F-B0D1-4047-9053-A70623FA3753}" type="parTrans" cxnId="{5E19F893-5C29-44B2-B91F-B1921A5ECCCE}">
      <dgm:prSet/>
      <dgm:spPr/>
      <dgm:t>
        <a:bodyPr/>
        <a:lstStyle/>
        <a:p>
          <a:endParaRPr lang="en-US"/>
        </a:p>
      </dgm:t>
    </dgm:pt>
    <dgm:pt modelId="{10958FD4-093D-434E-B029-A0E2185C90FA}" type="sibTrans" cxnId="{5E19F893-5C29-44B2-B91F-B1921A5ECCCE}">
      <dgm:prSet/>
      <dgm:spPr/>
      <dgm:t>
        <a:bodyPr/>
        <a:lstStyle/>
        <a:p>
          <a:endParaRPr lang="en-US"/>
        </a:p>
      </dgm:t>
    </dgm:pt>
    <dgm:pt modelId="{6ED3C36D-E9D6-40AD-AA09-516AE91621E4}">
      <dgm:prSet/>
      <dgm:spPr/>
      <dgm:t>
        <a:bodyPr/>
        <a:lstStyle/>
        <a:p>
          <a:r>
            <a:rPr lang="en-US" dirty="0"/>
            <a:t>$600,000</a:t>
          </a:r>
        </a:p>
      </dgm:t>
    </dgm:pt>
    <dgm:pt modelId="{2187854C-54DE-4694-9494-24D3156522D6}" type="parTrans" cxnId="{1462FB37-4DEB-4AE2-A029-A981C8DB86C5}">
      <dgm:prSet/>
      <dgm:spPr/>
      <dgm:t>
        <a:bodyPr/>
        <a:lstStyle/>
        <a:p>
          <a:endParaRPr lang="en-US"/>
        </a:p>
      </dgm:t>
    </dgm:pt>
    <dgm:pt modelId="{53CF9C73-1966-4356-875F-26B0DAB74427}" type="sibTrans" cxnId="{1462FB37-4DEB-4AE2-A029-A981C8DB86C5}">
      <dgm:prSet/>
      <dgm:spPr/>
      <dgm:t>
        <a:bodyPr/>
        <a:lstStyle/>
        <a:p>
          <a:endParaRPr lang="en-US"/>
        </a:p>
      </dgm:t>
    </dgm:pt>
    <dgm:pt modelId="{B838C0FE-08E3-4284-BA4D-291F4FFCE2FC}">
      <dgm:prSet/>
      <dgm:spPr/>
      <dgm:t>
        <a:bodyPr/>
        <a:lstStyle/>
        <a:p>
          <a:r>
            <a:rPr lang="en-US" dirty="0"/>
            <a:t>$750,000</a:t>
          </a:r>
        </a:p>
      </dgm:t>
    </dgm:pt>
    <dgm:pt modelId="{2FA196F0-9363-4C5B-AFFF-34AED336A015}" type="parTrans" cxnId="{4CDF740D-0391-4D51-AAA4-30CE705B6C48}">
      <dgm:prSet/>
      <dgm:spPr/>
      <dgm:t>
        <a:bodyPr/>
        <a:lstStyle/>
        <a:p>
          <a:endParaRPr lang="en-US"/>
        </a:p>
      </dgm:t>
    </dgm:pt>
    <dgm:pt modelId="{A616A3E1-A354-4671-BE34-B6768227069B}" type="sibTrans" cxnId="{4CDF740D-0391-4D51-AAA4-30CE705B6C48}">
      <dgm:prSet/>
      <dgm:spPr/>
      <dgm:t>
        <a:bodyPr/>
        <a:lstStyle/>
        <a:p>
          <a:endParaRPr lang="en-US"/>
        </a:p>
      </dgm:t>
    </dgm:pt>
    <dgm:pt modelId="{FABD0141-D8E3-46FB-960E-633B4CAFCF09}" type="pres">
      <dgm:prSet presAssocID="{E0EBD35F-EB2F-429F-8648-A499ED150021}" presName="linear" presStyleCnt="0">
        <dgm:presLayoutVars>
          <dgm:dir/>
          <dgm:animLvl val="lvl"/>
          <dgm:resizeHandles val="exact"/>
        </dgm:presLayoutVars>
      </dgm:prSet>
      <dgm:spPr/>
    </dgm:pt>
    <dgm:pt modelId="{CF067B37-3610-4C7A-A798-DF78963BDE9C}" type="pres">
      <dgm:prSet presAssocID="{6236A43E-4F9A-485A-9960-142551888FC1}" presName="parentLin" presStyleCnt="0"/>
      <dgm:spPr/>
    </dgm:pt>
    <dgm:pt modelId="{93F906FA-9D36-4692-8BBC-5F41D18D4EDC}" type="pres">
      <dgm:prSet presAssocID="{6236A43E-4F9A-485A-9960-142551888FC1}" presName="parentLeftMargin" presStyleLbl="node1" presStyleIdx="0" presStyleCnt="3"/>
      <dgm:spPr/>
    </dgm:pt>
    <dgm:pt modelId="{8C65C6CD-E349-428D-82FD-676A7FA16D90}" type="pres">
      <dgm:prSet presAssocID="{6236A43E-4F9A-485A-9960-142551888FC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E9321CE-D316-4A04-A56F-80A07BF84540}" type="pres">
      <dgm:prSet presAssocID="{6236A43E-4F9A-485A-9960-142551888FC1}" presName="negativeSpace" presStyleCnt="0"/>
      <dgm:spPr/>
    </dgm:pt>
    <dgm:pt modelId="{B146AAE3-F84B-4016-B06A-1CBD3BD4393E}" type="pres">
      <dgm:prSet presAssocID="{6236A43E-4F9A-485A-9960-142551888FC1}" presName="childText" presStyleLbl="conFgAcc1" presStyleIdx="0" presStyleCnt="3">
        <dgm:presLayoutVars>
          <dgm:bulletEnabled val="1"/>
        </dgm:presLayoutVars>
      </dgm:prSet>
      <dgm:spPr/>
    </dgm:pt>
    <dgm:pt modelId="{E9849C34-FA4F-4FF7-A693-40AA121B7479}" type="pres">
      <dgm:prSet presAssocID="{D595FA79-D7E3-4899-8DD5-F4D620404D9A}" presName="spaceBetweenRectangles" presStyleCnt="0"/>
      <dgm:spPr/>
    </dgm:pt>
    <dgm:pt modelId="{582AC5A7-4C5E-459C-A718-E373E0DFD19C}" type="pres">
      <dgm:prSet presAssocID="{CE5DEC57-FC2D-4C72-AA3A-50C8C17EB85D}" presName="parentLin" presStyleCnt="0"/>
      <dgm:spPr/>
    </dgm:pt>
    <dgm:pt modelId="{58A94E26-7C1D-462A-A973-7C7E761A8E68}" type="pres">
      <dgm:prSet presAssocID="{CE5DEC57-FC2D-4C72-AA3A-50C8C17EB85D}" presName="parentLeftMargin" presStyleLbl="node1" presStyleIdx="0" presStyleCnt="3"/>
      <dgm:spPr/>
    </dgm:pt>
    <dgm:pt modelId="{97DA2CAF-08C5-4C5B-A7C6-C7363ED9C3E7}" type="pres">
      <dgm:prSet presAssocID="{CE5DEC57-FC2D-4C72-AA3A-50C8C17EB85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4967313-D4EC-46EB-91CC-241950C763FD}" type="pres">
      <dgm:prSet presAssocID="{CE5DEC57-FC2D-4C72-AA3A-50C8C17EB85D}" presName="negativeSpace" presStyleCnt="0"/>
      <dgm:spPr/>
    </dgm:pt>
    <dgm:pt modelId="{0373B001-D209-4F03-9115-772DEBABFCB5}" type="pres">
      <dgm:prSet presAssocID="{CE5DEC57-FC2D-4C72-AA3A-50C8C17EB85D}" presName="childText" presStyleLbl="conFgAcc1" presStyleIdx="1" presStyleCnt="3">
        <dgm:presLayoutVars>
          <dgm:bulletEnabled val="1"/>
        </dgm:presLayoutVars>
      </dgm:prSet>
      <dgm:spPr/>
    </dgm:pt>
    <dgm:pt modelId="{4D45E211-6E9E-4670-8421-BC433C1F9A65}" type="pres">
      <dgm:prSet presAssocID="{A5A7D933-1425-4886-9DE1-32B86AB27220}" presName="spaceBetweenRectangles" presStyleCnt="0"/>
      <dgm:spPr/>
    </dgm:pt>
    <dgm:pt modelId="{F2CA6E09-356F-41E0-992E-158251E3DEED}" type="pres">
      <dgm:prSet presAssocID="{1492B6AF-E7A4-4AD2-BDF5-799410E03C27}" presName="parentLin" presStyleCnt="0"/>
      <dgm:spPr/>
    </dgm:pt>
    <dgm:pt modelId="{102DD842-2923-45AA-A853-A801FE72AC74}" type="pres">
      <dgm:prSet presAssocID="{1492B6AF-E7A4-4AD2-BDF5-799410E03C27}" presName="parentLeftMargin" presStyleLbl="node1" presStyleIdx="1" presStyleCnt="3"/>
      <dgm:spPr/>
    </dgm:pt>
    <dgm:pt modelId="{DF2D7131-2DCE-4826-80F3-4BBAAD708E80}" type="pres">
      <dgm:prSet presAssocID="{1492B6AF-E7A4-4AD2-BDF5-799410E03C2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A14923E-2D91-4B03-B1B8-08C6557D0210}" type="pres">
      <dgm:prSet presAssocID="{1492B6AF-E7A4-4AD2-BDF5-799410E03C27}" presName="negativeSpace" presStyleCnt="0"/>
      <dgm:spPr/>
    </dgm:pt>
    <dgm:pt modelId="{73B6A729-8438-4CD4-B2A5-5535142DDF2D}" type="pres">
      <dgm:prSet presAssocID="{1492B6AF-E7A4-4AD2-BDF5-799410E03C2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C148A06-09C9-46FC-8D18-115B9E1BB279}" type="presOf" srcId="{6236A43E-4F9A-485A-9960-142551888FC1}" destId="{8C65C6CD-E349-428D-82FD-676A7FA16D90}" srcOrd="1" destOrd="0" presId="urn:microsoft.com/office/officeart/2005/8/layout/list1"/>
    <dgm:cxn modelId="{4CDF740D-0391-4D51-AAA4-30CE705B6C48}" srcId="{1492B6AF-E7A4-4AD2-BDF5-799410E03C27}" destId="{B838C0FE-08E3-4284-BA4D-291F4FFCE2FC}" srcOrd="0" destOrd="0" parTransId="{2FA196F0-9363-4C5B-AFFF-34AED336A015}" sibTransId="{A616A3E1-A354-4671-BE34-B6768227069B}"/>
    <dgm:cxn modelId="{1462FB37-4DEB-4AE2-A029-A981C8DB86C5}" srcId="{CE5DEC57-FC2D-4C72-AA3A-50C8C17EB85D}" destId="{6ED3C36D-E9D6-40AD-AA09-516AE91621E4}" srcOrd="0" destOrd="0" parTransId="{2187854C-54DE-4694-9494-24D3156522D6}" sibTransId="{53CF9C73-1966-4356-875F-26B0DAB74427}"/>
    <dgm:cxn modelId="{3438C06A-CC4E-45AF-A1AC-1F4C0CE8FB0D}" srcId="{E0EBD35F-EB2F-429F-8648-A499ED150021}" destId="{CE5DEC57-FC2D-4C72-AA3A-50C8C17EB85D}" srcOrd="1" destOrd="0" parTransId="{98CCBBBF-70A0-41A6-802A-12FDFAA2F4A1}" sibTransId="{A5A7D933-1425-4886-9DE1-32B86AB27220}"/>
    <dgm:cxn modelId="{CB1B054D-60E9-402F-AB4F-C5890297104A}" srcId="{E0EBD35F-EB2F-429F-8648-A499ED150021}" destId="{6236A43E-4F9A-485A-9960-142551888FC1}" srcOrd="0" destOrd="0" parTransId="{BF81B593-C4C9-4EEB-9A88-0B469B56277C}" sibTransId="{D595FA79-D7E3-4899-8DD5-F4D620404D9A}"/>
    <dgm:cxn modelId="{74CAB872-2F41-433E-A498-294CA3B05E0C}" type="presOf" srcId="{E0EBD35F-EB2F-429F-8648-A499ED150021}" destId="{FABD0141-D8E3-46FB-960E-633B4CAFCF09}" srcOrd="0" destOrd="0" presId="urn:microsoft.com/office/officeart/2005/8/layout/list1"/>
    <dgm:cxn modelId="{B55F6D84-DF5A-49D5-9D68-C2CEE9F7E547}" type="presOf" srcId="{CE5DEC57-FC2D-4C72-AA3A-50C8C17EB85D}" destId="{97DA2CAF-08C5-4C5B-A7C6-C7363ED9C3E7}" srcOrd="1" destOrd="0" presId="urn:microsoft.com/office/officeart/2005/8/layout/list1"/>
    <dgm:cxn modelId="{50BF238B-F417-4E06-9CD5-99CBE28F3522}" type="presOf" srcId="{1492B6AF-E7A4-4AD2-BDF5-799410E03C27}" destId="{102DD842-2923-45AA-A853-A801FE72AC74}" srcOrd="0" destOrd="0" presId="urn:microsoft.com/office/officeart/2005/8/layout/list1"/>
    <dgm:cxn modelId="{5E19F893-5C29-44B2-B91F-B1921A5ECCCE}" srcId="{6236A43E-4F9A-485A-9960-142551888FC1}" destId="{F054BE6B-CF30-4983-AB33-20EF2D0911C7}" srcOrd="0" destOrd="0" parTransId="{A2FAE72F-B0D1-4047-9053-A70623FA3753}" sibTransId="{10958FD4-093D-434E-B029-A0E2185C90FA}"/>
    <dgm:cxn modelId="{A085689E-A15C-47D1-8B63-B82101498D95}" type="presOf" srcId="{6ED3C36D-E9D6-40AD-AA09-516AE91621E4}" destId="{0373B001-D209-4F03-9115-772DEBABFCB5}" srcOrd="0" destOrd="0" presId="urn:microsoft.com/office/officeart/2005/8/layout/list1"/>
    <dgm:cxn modelId="{826FEEAD-827A-40C3-9F94-45C1A005F014}" srcId="{E0EBD35F-EB2F-429F-8648-A499ED150021}" destId="{1492B6AF-E7A4-4AD2-BDF5-799410E03C27}" srcOrd="2" destOrd="0" parTransId="{9C168FF6-E608-477F-BCC4-3DF1AB950EA1}" sibTransId="{7AF131EA-4DF6-43C7-BBD7-C5FECF7C1183}"/>
    <dgm:cxn modelId="{D2577EB5-A944-40EB-976B-3598B58A17E3}" type="presOf" srcId="{CE5DEC57-FC2D-4C72-AA3A-50C8C17EB85D}" destId="{58A94E26-7C1D-462A-A973-7C7E761A8E68}" srcOrd="0" destOrd="0" presId="urn:microsoft.com/office/officeart/2005/8/layout/list1"/>
    <dgm:cxn modelId="{19D4DABD-1FE4-4B43-AB69-DF435B1DE64D}" type="presOf" srcId="{1492B6AF-E7A4-4AD2-BDF5-799410E03C27}" destId="{DF2D7131-2DCE-4826-80F3-4BBAAD708E80}" srcOrd="1" destOrd="0" presId="urn:microsoft.com/office/officeart/2005/8/layout/list1"/>
    <dgm:cxn modelId="{2D3F39DC-4045-4A1C-8879-5A31311F4237}" type="presOf" srcId="{F054BE6B-CF30-4983-AB33-20EF2D0911C7}" destId="{B146AAE3-F84B-4016-B06A-1CBD3BD4393E}" srcOrd="0" destOrd="0" presId="urn:microsoft.com/office/officeart/2005/8/layout/list1"/>
    <dgm:cxn modelId="{594B01E2-4933-485E-946B-B3F1637EE365}" type="presOf" srcId="{B838C0FE-08E3-4284-BA4D-291F4FFCE2FC}" destId="{73B6A729-8438-4CD4-B2A5-5535142DDF2D}" srcOrd="0" destOrd="0" presId="urn:microsoft.com/office/officeart/2005/8/layout/list1"/>
    <dgm:cxn modelId="{8DC78CFA-BCE6-44E4-908E-A6899A746321}" type="presOf" srcId="{6236A43E-4F9A-485A-9960-142551888FC1}" destId="{93F906FA-9D36-4692-8BBC-5F41D18D4EDC}" srcOrd="0" destOrd="0" presId="urn:microsoft.com/office/officeart/2005/8/layout/list1"/>
    <dgm:cxn modelId="{D275AB85-4DAC-4840-9D45-90B3242A3F6E}" type="presParOf" srcId="{FABD0141-D8E3-46FB-960E-633B4CAFCF09}" destId="{CF067B37-3610-4C7A-A798-DF78963BDE9C}" srcOrd="0" destOrd="0" presId="urn:microsoft.com/office/officeart/2005/8/layout/list1"/>
    <dgm:cxn modelId="{74934E9A-7D23-4ABB-9284-CBCC6FC38CF8}" type="presParOf" srcId="{CF067B37-3610-4C7A-A798-DF78963BDE9C}" destId="{93F906FA-9D36-4692-8BBC-5F41D18D4EDC}" srcOrd="0" destOrd="0" presId="urn:microsoft.com/office/officeart/2005/8/layout/list1"/>
    <dgm:cxn modelId="{5EE87ED1-BE61-4972-807C-BC42A7186C5A}" type="presParOf" srcId="{CF067B37-3610-4C7A-A798-DF78963BDE9C}" destId="{8C65C6CD-E349-428D-82FD-676A7FA16D90}" srcOrd="1" destOrd="0" presId="urn:microsoft.com/office/officeart/2005/8/layout/list1"/>
    <dgm:cxn modelId="{2279797B-9417-402C-A40F-58F04C282B74}" type="presParOf" srcId="{FABD0141-D8E3-46FB-960E-633B4CAFCF09}" destId="{3E9321CE-D316-4A04-A56F-80A07BF84540}" srcOrd="1" destOrd="0" presId="urn:microsoft.com/office/officeart/2005/8/layout/list1"/>
    <dgm:cxn modelId="{904A347E-FA38-4CB6-A500-9E319081D2A2}" type="presParOf" srcId="{FABD0141-D8E3-46FB-960E-633B4CAFCF09}" destId="{B146AAE3-F84B-4016-B06A-1CBD3BD4393E}" srcOrd="2" destOrd="0" presId="urn:microsoft.com/office/officeart/2005/8/layout/list1"/>
    <dgm:cxn modelId="{2B4FA992-E1CC-4DBE-87E2-309755B6B275}" type="presParOf" srcId="{FABD0141-D8E3-46FB-960E-633B4CAFCF09}" destId="{E9849C34-FA4F-4FF7-A693-40AA121B7479}" srcOrd="3" destOrd="0" presId="urn:microsoft.com/office/officeart/2005/8/layout/list1"/>
    <dgm:cxn modelId="{40D77D31-77A3-47AF-9F7B-1DBF74BA5CC3}" type="presParOf" srcId="{FABD0141-D8E3-46FB-960E-633B4CAFCF09}" destId="{582AC5A7-4C5E-459C-A718-E373E0DFD19C}" srcOrd="4" destOrd="0" presId="urn:microsoft.com/office/officeart/2005/8/layout/list1"/>
    <dgm:cxn modelId="{0260661E-0209-42D3-92F7-BA83AC6D5E8F}" type="presParOf" srcId="{582AC5A7-4C5E-459C-A718-E373E0DFD19C}" destId="{58A94E26-7C1D-462A-A973-7C7E761A8E68}" srcOrd="0" destOrd="0" presId="urn:microsoft.com/office/officeart/2005/8/layout/list1"/>
    <dgm:cxn modelId="{A322EE31-0C20-4BC8-BE5A-D65CFD7370AF}" type="presParOf" srcId="{582AC5A7-4C5E-459C-A718-E373E0DFD19C}" destId="{97DA2CAF-08C5-4C5B-A7C6-C7363ED9C3E7}" srcOrd="1" destOrd="0" presId="urn:microsoft.com/office/officeart/2005/8/layout/list1"/>
    <dgm:cxn modelId="{F91D7327-B62C-4FAE-BDEB-AF037F35857D}" type="presParOf" srcId="{FABD0141-D8E3-46FB-960E-633B4CAFCF09}" destId="{C4967313-D4EC-46EB-91CC-241950C763FD}" srcOrd="5" destOrd="0" presId="urn:microsoft.com/office/officeart/2005/8/layout/list1"/>
    <dgm:cxn modelId="{4838A044-F279-4B80-9719-6923A7C95CE9}" type="presParOf" srcId="{FABD0141-D8E3-46FB-960E-633B4CAFCF09}" destId="{0373B001-D209-4F03-9115-772DEBABFCB5}" srcOrd="6" destOrd="0" presId="urn:microsoft.com/office/officeart/2005/8/layout/list1"/>
    <dgm:cxn modelId="{B4E4B1DE-15EC-46BB-B51F-CCEC287847F3}" type="presParOf" srcId="{FABD0141-D8E3-46FB-960E-633B4CAFCF09}" destId="{4D45E211-6E9E-4670-8421-BC433C1F9A65}" srcOrd="7" destOrd="0" presId="urn:microsoft.com/office/officeart/2005/8/layout/list1"/>
    <dgm:cxn modelId="{27ED4C94-2D94-4703-82B7-209D9237283C}" type="presParOf" srcId="{FABD0141-D8E3-46FB-960E-633B4CAFCF09}" destId="{F2CA6E09-356F-41E0-992E-158251E3DEED}" srcOrd="8" destOrd="0" presId="urn:microsoft.com/office/officeart/2005/8/layout/list1"/>
    <dgm:cxn modelId="{48258108-E0AA-4D85-9E82-731D4E348F44}" type="presParOf" srcId="{F2CA6E09-356F-41E0-992E-158251E3DEED}" destId="{102DD842-2923-45AA-A853-A801FE72AC74}" srcOrd="0" destOrd="0" presId="urn:microsoft.com/office/officeart/2005/8/layout/list1"/>
    <dgm:cxn modelId="{A7172CBA-F1CA-40E0-80D7-FDEA99F26B95}" type="presParOf" srcId="{F2CA6E09-356F-41E0-992E-158251E3DEED}" destId="{DF2D7131-2DCE-4826-80F3-4BBAAD708E80}" srcOrd="1" destOrd="0" presId="urn:microsoft.com/office/officeart/2005/8/layout/list1"/>
    <dgm:cxn modelId="{43006507-D3C3-4BB9-B9CF-AE77063BCDBA}" type="presParOf" srcId="{FABD0141-D8E3-46FB-960E-633B4CAFCF09}" destId="{AA14923E-2D91-4B03-B1B8-08C6557D0210}" srcOrd="9" destOrd="0" presId="urn:microsoft.com/office/officeart/2005/8/layout/list1"/>
    <dgm:cxn modelId="{7921079C-1521-46E5-9B83-0FC05A0AB193}" type="presParOf" srcId="{FABD0141-D8E3-46FB-960E-633B4CAFCF09}" destId="{73B6A729-8438-4CD4-B2A5-5535142DDF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D12C12-7C56-4A61-9365-AB00DC77C40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0DF914-EE2A-4378-A2B7-4CD9C1542453}">
      <dgm:prSet phldrT="[Text]"/>
      <dgm:spPr/>
      <dgm:t>
        <a:bodyPr/>
        <a:lstStyle/>
        <a:p>
          <a:r>
            <a:rPr lang="en-US" dirty="0"/>
            <a:t>Account Executive III</a:t>
          </a:r>
        </a:p>
      </dgm:t>
    </dgm:pt>
    <dgm:pt modelId="{F503CDC0-23A5-4ED5-BE79-4D9C15E08BAC}" type="parTrans" cxnId="{C7F5BA07-E5FC-4F52-AD1F-24441D495130}">
      <dgm:prSet/>
      <dgm:spPr/>
      <dgm:t>
        <a:bodyPr/>
        <a:lstStyle/>
        <a:p>
          <a:endParaRPr lang="en-US"/>
        </a:p>
      </dgm:t>
    </dgm:pt>
    <dgm:pt modelId="{770633F0-AE23-4C7E-998C-77E473BF6FA9}" type="sibTrans" cxnId="{C7F5BA07-E5FC-4F52-AD1F-24441D495130}">
      <dgm:prSet/>
      <dgm:spPr/>
      <dgm:t>
        <a:bodyPr/>
        <a:lstStyle/>
        <a:p>
          <a:endParaRPr lang="en-US"/>
        </a:p>
      </dgm:t>
    </dgm:pt>
    <dgm:pt modelId="{29163CAB-C04F-4DCF-A31E-C67F8E840083}">
      <dgm:prSet phldrT="[Text]"/>
      <dgm:spPr/>
      <dgm:t>
        <a:bodyPr/>
        <a:lstStyle/>
        <a:p>
          <a:r>
            <a:rPr lang="en-US" dirty="0"/>
            <a:t>Benchmark Base Salary/ </a:t>
          </a:r>
          <a:r>
            <a:rPr lang="en-US" b="1" dirty="0"/>
            <a:t>$85,000</a:t>
          </a:r>
        </a:p>
      </dgm:t>
    </dgm:pt>
    <dgm:pt modelId="{F2D432EF-E327-4D08-AE23-B21A8F32A73B}" type="parTrans" cxnId="{B6885597-2D4B-4079-9DBB-B3534C28D18F}">
      <dgm:prSet/>
      <dgm:spPr/>
      <dgm:t>
        <a:bodyPr/>
        <a:lstStyle/>
        <a:p>
          <a:endParaRPr lang="en-US"/>
        </a:p>
      </dgm:t>
    </dgm:pt>
    <dgm:pt modelId="{760EF8D6-3516-46DB-81F6-06D379DB4C25}" type="sibTrans" cxnId="{B6885597-2D4B-4079-9DBB-B3534C28D18F}">
      <dgm:prSet/>
      <dgm:spPr/>
      <dgm:t>
        <a:bodyPr/>
        <a:lstStyle/>
        <a:p>
          <a:endParaRPr lang="en-US"/>
        </a:p>
      </dgm:t>
    </dgm:pt>
    <dgm:pt modelId="{80CDCEA2-41A9-457E-9909-83C0B10C34DE}">
      <dgm:prSet phldrT="[Text]"/>
      <dgm:spPr/>
      <dgm:t>
        <a:bodyPr/>
        <a:lstStyle/>
        <a:p>
          <a:r>
            <a:rPr lang="en-US" dirty="0"/>
            <a:t>Benchmark Commission/ </a:t>
          </a:r>
          <a:r>
            <a:rPr lang="en-US" b="1" dirty="0"/>
            <a:t>$125,000</a:t>
          </a:r>
        </a:p>
      </dgm:t>
    </dgm:pt>
    <dgm:pt modelId="{665CB22B-04A4-4DEB-BF40-CC1FE95F8DE6}" type="parTrans" cxnId="{49FE5EC0-5A5E-4529-B216-7AA3B5CB1F1F}">
      <dgm:prSet/>
      <dgm:spPr/>
      <dgm:t>
        <a:bodyPr/>
        <a:lstStyle/>
        <a:p>
          <a:endParaRPr lang="en-US"/>
        </a:p>
      </dgm:t>
    </dgm:pt>
    <dgm:pt modelId="{C3D37B99-697A-4843-862D-64AE608F14D8}" type="sibTrans" cxnId="{49FE5EC0-5A5E-4529-B216-7AA3B5CB1F1F}">
      <dgm:prSet/>
      <dgm:spPr/>
      <dgm:t>
        <a:bodyPr/>
        <a:lstStyle/>
        <a:p>
          <a:endParaRPr lang="en-US"/>
        </a:p>
      </dgm:t>
    </dgm:pt>
    <dgm:pt modelId="{5A913C35-EDF5-4101-9450-67E7C96D24F8}">
      <dgm:prSet phldrT="[Text]"/>
      <dgm:spPr/>
      <dgm:t>
        <a:bodyPr/>
        <a:lstStyle/>
        <a:p>
          <a:r>
            <a:rPr lang="en-US" dirty="0"/>
            <a:t>Account Executive II</a:t>
          </a:r>
        </a:p>
      </dgm:t>
    </dgm:pt>
    <dgm:pt modelId="{C4A423F8-32C4-4E49-9DD2-105414AB5F92}" type="parTrans" cxnId="{D6C1E43D-14E7-4C7E-BEE8-B0BDCC4DFA8F}">
      <dgm:prSet/>
      <dgm:spPr/>
      <dgm:t>
        <a:bodyPr/>
        <a:lstStyle/>
        <a:p>
          <a:endParaRPr lang="en-US"/>
        </a:p>
      </dgm:t>
    </dgm:pt>
    <dgm:pt modelId="{D2D7057B-229A-43AF-A8A6-37A30C677BFA}" type="sibTrans" cxnId="{D6C1E43D-14E7-4C7E-BEE8-B0BDCC4DFA8F}">
      <dgm:prSet/>
      <dgm:spPr/>
      <dgm:t>
        <a:bodyPr/>
        <a:lstStyle/>
        <a:p>
          <a:endParaRPr lang="en-US"/>
        </a:p>
      </dgm:t>
    </dgm:pt>
    <dgm:pt modelId="{7414AAEE-754D-4058-BAD6-2172F3B1F53B}">
      <dgm:prSet phldrT="[Text]"/>
      <dgm:spPr/>
      <dgm:t>
        <a:bodyPr/>
        <a:lstStyle/>
        <a:p>
          <a:r>
            <a:rPr lang="en-US" dirty="0"/>
            <a:t>Benchmark Base Salary/ </a:t>
          </a:r>
          <a:r>
            <a:rPr lang="en-US" b="1" dirty="0"/>
            <a:t>$65,000</a:t>
          </a:r>
        </a:p>
      </dgm:t>
    </dgm:pt>
    <dgm:pt modelId="{1D28F176-DF6B-405B-8260-9C94F42BD425}" type="parTrans" cxnId="{D5C31193-9A52-4F52-9017-F73358358F2D}">
      <dgm:prSet/>
      <dgm:spPr/>
      <dgm:t>
        <a:bodyPr/>
        <a:lstStyle/>
        <a:p>
          <a:endParaRPr lang="en-US"/>
        </a:p>
      </dgm:t>
    </dgm:pt>
    <dgm:pt modelId="{C23E7E33-C4C5-4A79-AFE7-016C20C61496}" type="sibTrans" cxnId="{D5C31193-9A52-4F52-9017-F73358358F2D}">
      <dgm:prSet/>
      <dgm:spPr/>
      <dgm:t>
        <a:bodyPr/>
        <a:lstStyle/>
        <a:p>
          <a:endParaRPr lang="en-US"/>
        </a:p>
      </dgm:t>
    </dgm:pt>
    <dgm:pt modelId="{A4B50122-7163-433C-9562-CA7AD37389B2}">
      <dgm:prSet phldrT="[Text]"/>
      <dgm:spPr/>
      <dgm:t>
        <a:bodyPr/>
        <a:lstStyle/>
        <a:p>
          <a:r>
            <a:rPr lang="en-US" dirty="0"/>
            <a:t>Benchmark Total Pay/ </a:t>
          </a:r>
          <a:r>
            <a:rPr lang="en-US" b="1" dirty="0"/>
            <a:t>$160,000</a:t>
          </a:r>
        </a:p>
      </dgm:t>
    </dgm:pt>
    <dgm:pt modelId="{59E0A0E9-DEF4-4D47-8BF2-4C8C7F4B5AE0}" type="parTrans" cxnId="{B457D567-3EE2-4D06-9949-EF554A4CB576}">
      <dgm:prSet/>
      <dgm:spPr/>
      <dgm:t>
        <a:bodyPr/>
        <a:lstStyle/>
        <a:p>
          <a:endParaRPr lang="en-US"/>
        </a:p>
      </dgm:t>
    </dgm:pt>
    <dgm:pt modelId="{AB8E7EBE-61CE-4392-BEB0-D4405F531336}" type="sibTrans" cxnId="{B457D567-3EE2-4D06-9949-EF554A4CB576}">
      <dgm:prSet/>
      <dgm:spPr/>
      <dgm:t>
        <a:bodyPr/>
        <a:lstStyle/>
        <a:p>
          <a:endParaRPr lang="en-US"/>
        </a:p>
      </dgm:t>
    </dgm:pt>
    <dgm:pt modelId="{1EDD3FF8-22D6-4F75-A1BE-E35EE5B95D0A}">
      <dgm:prSet phldrT="[Text]"/>
      <dgm:spPr/>
      <dgm:t>
        <a:bodyPr/>
        <a:lstStyle/>
        <a:p>
          <a:r>
            <a:rPr lang="en-US" dirty="0"/>
            <a:t>Account Executive I</a:t>
          </a:r>
        </a:p>
      </dgm:t>
    </dgm:pt>
    <dgm:pt modelId="{DDBD4F49-1A1E-444B-A9FA-BF8EBCE9E2CB}" type="parTrans" cxnId="{F04D95E9-A1C0-4572-9BD2-CDC3A4B6B636}">
      <dgm:prSet/>
      <dgm:spPr/>
      <dgm:t>
        <a:bodyPr/>
        <a:lstStyle/>
        <a:p>
          <a:endParaRPr lang="en-US"/>
        </a:p>
      </dgm:t>
    </dgm:pt>
    <dgm:pt modelId="{BF0D6DF0-BFB3-4B1F-A343-A6DF5756F03D}" type="sibTrans" cxnId="{F04D95E9-A1C0-4572-9BD2-CDC3A4B6B636}">
      <dgm:prSet/>
      <dgm:spPr/>
      <dgm:t>
        <a:bodyPr/>
        <a:lstStyle/>
        <a:p>
          <a:endParaRPr lang="en-US"/>
        </a:p>
      </dgm:t>
    </dgm:pt>
    <dgm:pt modelId="{E3CF3E39-EBAC-48EA-9614-95E58A78CB11}">
      <dgm:prSet phldrT="[Text]"/>
      <dgm:spPr/>
      <dgm:t>
        <a:bodyPr/>
        <a:lstStyle/>
        <a:p>
          <a:r>
            <a:rPr lang="en-US" dirty="0"/>
            <a:t>Benchmark Base Salary/ </a:t>
          </a:r>
          <a:r>
            <a:rPr lang="en-US" b="1" dirty="0"/>
            <a:t>$50,000</a:t>
          </a:r>
        </a:p>
      </dgm:t>
    </dgm:pt>
    <dgm:pt modelId="{6021B33F-53BB-41E9-816F-0EB840AB6276}" type="parTrans" cxnId="{5B39F920-BAAA-4EC2-A930-E96C9CA12CFA}">
      <dgm:prSet/>
      <dgm:spPr/>
      <dgm:t>
        <a:bodyPr/>
        <a:lstStyle/>
        <a:p>
          <a:endParaRPr lang="en-US"/>
        </a:p>
      </dgm:t>
    </dgm:pt>
    <dgm:pt modelId="{F5256B20-EF11-48FE-8699-31047F9196F2}" type="sibTrans" cxnId="{5B39F920-BAAA-4EC2-A930-E96C9CA12CFA}">
      <dgm:prSet/>
      <dgm:spPr/>
      <dgm:t>
        <a:bodyPr/>
        <a:lstStyle/>
        <a:p>
          <a:endParaRPr lang="en-US"/>
        </a:p>
      </dgm:t>
    </dgm:pt>
    <dgm:pt modelId="{E9312EC2-65D7-4801-BF97-9A5B9FB39537}">
      <dgm:prSet phldrT="[Text]"/>
      <dgm:spPr/>
      <dgm:t>
        <a:bodyPr/>
        <a:lstStyle/>
        <a:p>
          <a:r>
            <a:rPr lang="en-US" dirty="0"/>
            <a:t>Benchmark Total pay/ </a:t>
          </a:r>
          <a:r>
            <a:rPr lang="en-US" b="1" dirty="0"/>
            <a:t>$210,000</a:t>
          </a:r>
        </a:p>
      </dgm:t>
    </dgm:pt>
    <dgm:pt modelId="{8D21CA23-DD04-4959-A22C-E919F9AE54C2}" type="parTrans" cxnId="{152CCAA1-B388-41F7-BF8F-727FFE2DD181}">
      <dgm:prSet/>
      <dgm:spPr/>
      <dgm:t>
        <a:bodyPr/>
        <a:lstStyle/>
        <a:p>
          <a:endParaRPr lang="en-US"/>
        </a:p>
      </dgm:t>
    </dgm:pt>
    <dgm:pt modelId="{4E9E3B9D-EE0B-4BEC-8E27-869C3C6C04DE}" type="sibTrans" cxnId="{152CCAA1-B388-41F7-BF8F-727FFE2DD181}">
      <dgm:prSet/>
      <dgm:spPr/>
      <dgm:t>
        <a:bodyPr/>
        <a:lstStyle/>
        <a:p>
          <a:endParaRPr lang="en-US"/>
        </a:p>
      </dgm:t>
    </dgm:pt>
    <dgm:pt modelId="{2269B479-A3F6-4E83-92D1-C31318B1E133}">
      <dgm:prSet phldrT="[Text]"/>
      <dgm:spPr/>
      <dgm:t>
        <a:bodyPr/>
        <a:lstStyle/>
        <a:p>
          <a:r>
            <a:rPr lang="en-US" dirty="0"/>
            <a:t>Benchmark Commission/ </a:t>
          </a:r>
          <a:r>
            <a:rPr lang="en-US" b="1" dirty="0"/>
            <a:t>$75,000</a:t>
          </a:r>
        </a:p>
      </dgm:t>
    </dgm:pt>
    <dgm:pt modelId="{76CCCDBF-8225-4CFD-8AF2-836C95ED8170}" type="parTrans" cxnId="{1CA5416A-2F8A-41A6-8EED-F23A33C18DDF}">
      <dgm:prSet/>
      <dgm:spPr/>
      <dgm:t>
        <a:bodyPr/>
        <a:lstStyle/>
        <a:p>
          <a:endParaRPr lang="en-US"/>
        </a:p>
      </dgm:t>
    </dgm:pt>
    <dgm:pt modelId="{09E5621E-D3E9-46DC-891E-9B9111D67D62}" type="sibTrans" cxnId="{1CA5416A-2F8A-41A6-8EED-F23A33C18DDF}">
      <dgm:prSet/>
      <dgm:spPr/>
      <dgm:t>
        <a:bodyPr/>
        <a:lstStyle/>
        <a:p>
          <a:endParaRPr lang="en-US"/>
        </a:p>
      </dgm:t>
    </dgm:pt>
    <dgm:pt modelId="{E5855BD2-70F3-46BE-A849-87B5FAA62447}">
      <dgm:prSet phldrT="[Text]"/>
      <dgm:spPr/>
      <dgm:t>
        <a:bodyPr/>
        <a:lstStyle/>
        <a:p>
          <a:r>
            <a:rPr lang="en-US" dirty="0"/>
            <a:t>Benchmark Total Pay/ </a:t>
          </a:r>
          <a:r>
            <a:rPr lang="en-US" b="1" dirty="0"/>
            <a:t>$125,000</a:t>
          </a:r>
        </a:p>
      </dgm:t>
    </dgm:pt>
    <dgm:pt modelId="{51127E3D-0EE4-44EB-86A8-7C49A2028C9E}" type="parTrans" cxnId="{6FFD819F-B5E7-4A6A-93B5-773CEF546F5D}">
      <dgm:prSet/>
      <dgm:spPr/>
      <dgm:t>
        <a:bodyPr/>
        <a:lstStyle/>
        <a:p>
          <a:endParaRPr lang="en-US"/>
        </a:p>
      </dgm:t>
    </dgm:pt>
    <dgm:pt modelId="{750C9AF7-3C77-48E3-87DF-9C871E837CEF}" type="sibTrans" cxnId="{6FFD819F-B5E7-4A6A-93B5-773CEF546F5D}">
      <dgm:prSet/>
      <dgm:spPr/>
      <dgm:t>
        <a:bodyPr/>
        <a:lstStyle/>
        <a:p>
          <a:endParaRPr lang="en-US"/>
        </a:p>
      </dgm:t>
    </dgm:pt>
    <dgm:pt modelId="{BD002735-1403-4854-B179-3097EBA23796}">
      <dgm:prSet phldrT="[Text]"/>
      <dgm:spPr/>
      <dgm:t>
        <a:bodyPr/>
        <a:lstStyle/>
        <a:p>
          <a:r>
            <a:rPr lang="en-US" dirty="0"/>
            <a:t>Benchmark Commission/ </a:t>
          </a:r>
          <a:r>
            <a:rPr lang="en-US" b="1" dirty="0"/>
            <a:t>$95,000</a:t>
          </a:r>
        </a:p>
      </dgm:t>
    </dgm:pt>
    <dgm:pt modelId="{0F39F002-8D97-4A31-A453-F20787529A75}" type="parTrans" cxnId="{B78307A4-2CE7-4F68-86A7-E1294C55F076}">
      <dgm:prSet/>
      <dgm:spPr/>
      <dgm:t>
        <a:bodyPr/>
        <a:lstStyle/>
        <a:p>
          <a:endParaRPr lang="en-US"/>
        </a:p>
      </dgm:t>
    </dgm:pt>
    <dgm:pt modelId="{DB8F5F59-9AD7-4002-9A46-554B8028DE65}" type="sibTrans" cxnId="{B78307A4-2CE7-4F68-86A7-E1294C55F076}">
      <dgm:prSet/>
      <dgm:spPr/>
      <dgm:t>
        <a:bodyPr/>
        <a:lstStyle/>
        <a:p>
          <a:endParaRPr lang="en-US"/>
        </a:p>
      </dgm:t>
    </dgm:pt>
    <dgm:pt modelId="{46C86397-2056-4066-9986-5BB1DA25B1DC}" type="pres">
      <dgm:prSet presAssocID="{E2D12C12-7C56-4A61-9365-AB00DC77C40B}" presName="Name0" presStyleCnt="0">
        <dgm:presLayoutVars>
          <dgm:dir/>
          <dgm:animLvl val="lvl"/>
          <dgm:resizeHandles val="exact"/>
        </dgm:presLayoutVars>
      </dgm:prSet>
      <dgm:spPr/>
    </dgm:pt>
    <dgm:pt modelId="{1248D029-9207-4E66-BC7F-850B533B4C2B}" type="pres">
      <dgm:prSet presAssocID="{B70DF914-EE2A-4378-A2B7-4CD9C1542453}" presName="linNode" presStyleCnt="0"/>
      <dgm:spPr/>
    </dgm:pt>
    <dgm:pt modelId="{CA1249D5-F46A-4F0D-B78E-DCBC689B8243}" type="pres">
      <dgm:prSet presAssocID="{B70DF914-EE2A-4378-A2B7-4CD9C154245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8C17362-9A61-4356-96C4-1197456C81D4}" type="pres">
      <dgm:prSet presAssocID="{B70DF914-EE2A-4378-A2B7-4CD9C1542453}" presName="descendantText" presStyleLbl="alignAccFollowNode1" presStyleIdx="0" presStyleCnt="3">
        <dgm:presLayoutVars>
          <dgm:bulletEnabled val="1"/>
        </dgm:presLayoutVars>
      </dgm:prSet>
      <dgm:spPr/>
    </dgm:pt>
    <dgm:pt modelId="{C18760A2-B7FD-40F0-AD74-9C0F0AE8FC37}" type="pres">
      <dgm:prSet presAssocID="{770633F0-AE23-4C7E-998C-77E473BF6FA9}" presName="sp" presStyleCnt="0"/>
      <dgm:spPr/>
    </dgm:pt>
    <dgm:pt modelId="{FAFEC8B7-A154-44FC-ACF5-9128AAFC745F}" type="pres">
      <dgm:prSet presAssocID="{5A913C35-EDF5-4101-9450-67E7C96D24F8}" presName="linNode" presStyleCnt="0"/>
      <dgm:spPr/>
    </dgm:pt>
    <dgm:pt modelId="{59FC2F6A-5EA9-4BE9-9666-33370F824A4A}" type="pres">
      <dgm:prSet presAssocID="{5A913C35-EDF5-4101-9450-67E7C96D24F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DE3B1C2-F711-4250-B0EC-6A53A549B951}" type="pres">
      <dgm:prSet presAssocID="{5A913C35-EDF5-4101-9450-67E7C96D24F8}" presName="descendantText" presStyleLbl="alignAccFollowNode1" presStyleIdx="1" presStyleCnt="3" custScaleY="101225" custLinFactNeighborY="0">
        <dgm:presLayoutVars>
          <dgm:bulletEnabled val="1"/>
        </dgm:presLayoutVars>
      </dgm:prSet>
      <dgm:spPr/>
    </dgm:pt>
    <dgm:pt modelId="{BA8A972C-6164-4FB3-B92A-6A60345CF831}" type="pres">
      <dgm:prSet presAssocID="{D2D7057B-229A-43AF-A8A6-37A30C677BFA}" presName="sp" presStyleCnt="0"/>
      <dgm:spPr/>
    </dgm:pt>
    <dgm:pt modelId="{28502E33-403A-4A03-A471-5117D635B0CE}" type="pres">
      <dgm:prSet presAssocID="{1EDD3FF8-22D6-4F75-A1BE-E35EE5B95D0A}" presName="linNode" presStyleCnt="0"/>
      <dgm:spPr/>
    </dgm:pt>
    <dgm:pt modelId="{8C25A5FD-1C5F-4B2A-A5B5-EF585134B43D}" type="pres">
      <dgm:prSet presAssocID="{1EDD3FF8-22D6-4F75-A1BE-E35EE5B95D0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338FB63-5352-4AB8-A842-A64197186FAA}" type="pres">
      <dgm:prSet presAssocID="{1EDD3FF8-22D6-4F75-A1BE-E35EE5B95D0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7F5BA07-E5FC-4F52-AD1F-24441D495130}" srcId="{E2D12C12-7C56-4A61-9365-AB00DC77C40B}" destId="{B70DF914-EE2A-4378-A2B7-4CD9C1542453}" srcOrd="0" destOrd="0" parTransId="{F503CDC0-23A5-4ED5-BE79-4D9C15E08BAC}" sibTransId="{770633F0-AE23-4C7E-998C-77E473BF6FA9}"/>
    <dgm:cxn modelId="{DDDD1412-F125-4FC4-AF02-DB37DD83F18E}" type="presOf" srcId="{5A913C35-EDF5-4101-9450-67E7C96D24F8}" destId="{59FC2F6A-5EA9-4BE9-9666-33370F824A4A}" srcOrd="0" destOrd="0" presId="urn:microsoft.com/office/officeart/2005/8/layout/vList5"/>
    <dgm:cxn modelId="{3A989B14-F78D-46B7-882C-9DCEE0FC8E49}" type="presOf" srcId="{E9312EC2-65D7-4801-BF97-9A5B9FB39537}" destId="{E8C17362-9A61-4356-96C4-1197456C81D4}" srcOrd="0" destOrd="2" presId="urn:microsoft.com/office/officeart/2005/8/layout/vList5"/>
    <dgm:cxn modelId="{5B39F920-BAAA-4EC2-A930-E96C9CA12CFA}" srcId="{1EDD3FF8-22D6-4F75-A1BE-E35EE5B95D0A}" destId="{E3CF3E39-EBAC-48EA-9614-95E58A78CB11}" srcOrd="0" destOrd="0" parTransId="{6021B33F-53BB-41E9-816F-0EB840AB6276}" sibTransId="{F5256B20-EF11-48FE-8699-31047F9196F2}"/>
    <dgm:cxn modelId="{364C0F24-2EBE-4A6F-A129-0FA68B296D81}" type="presOf" srcId="{A4B50122-7163-433C-9562-CA7AD37389B2}" destId="{6DE3B1C2-F711-4250-B0EC-6A53A549B951}" srcOrd="0" destOrd="2" presId="urn:microsoft.com/office/officeart/2005/8/layout/vList5"/>
    <dgm:cxn modelId="{79CEA53D-D5EF-49F0-9FDD-0FFFECDB09BD}" type="presOf" srcId="{E5855BD2-70F3-46BE-A849-87B5FAA62447}" destId="{F338FB63-5352-4AB8-A842-A64197186FAA}" srcOrd="0" destOrd="2" presId="urn:microsoft.com/office/officeart/2005/8/layout/vList5"/>
    <dgm:cxn modelId="{D6C1E43D-14E7-4C7E-BEE8-B0BDCC4DFA8F}" srcId="{E2D12C12-7C56-4A61-9365-AB00DC77C40B}" destId="{5A913C35-EDF5-4101-9450-67E7C96D24F8}" srcOrd="1" destOrd="0" parTransId="{C4A423F8-32C4-4E49-9DD2-105414AB5F92}" sibTransId="{D2D7057B-229A-43AF-A8A6-37A30C677BFA}"/>
    <dgm:cxn modelId="{B8E8EC44-EEBA-454B-8C55-69B230C6E8C5}" type="presOf" srcId="{E2D12C12-7C56-4A61-9365-AB00DC77C40B}" destId="{46C86397-2056-4066-9986-5BB1DA25B1DC}" srcOrd="0" destOrd="0" presId="urn:microsoft.com/office/officeart/2005/8/layout/vList5"/>
    <dgm:cxn modelId="{B457D567-3EE2-4D06-9949-EF554A4CB576}" srcId="{5A913C35-EDF5-4101-9450-67E7C96D24F8}" destId="{A4B50122-7163-433C-9562-CA7AD37389B2}" srcOrd="2" destOrd="0" parTransId="{59E0A0E9-DEF4-4D47-8BF2-4C8C7F4B5AE0}" sibTransId="{AB8E7EBE-61CE-4392-BEB0-D4405F531336}"/>
    <dgm:cxn modelId="{1CA5416A-2F8A-41A6-8EED-F23A33C18DDF}" srcId="{1EDD3FF8-22D6-4F75-A1BE-E35EE5B95D0A}" destId="{2269B479-A3F6-4E83-92D1-C31318B1E133}" srcOrd="1" destOrd="0" parTransId="{76CCCDBF-8225-4CFD-8AF2-836C95ED8170}" sibTransId="{09E5621E-D3E9-46DC-891E-9B9111D67D62}"/>
    <dgm:cxn modelId="{D5C31193-9A52-4F52-9017-F73358358F2D}" srcId="{5A913C35-EDF5-4101-9450-67E7C96D24F8}" destId="{7414AAEE-754D-4058-BAD6-2172F3B1F53B}" srcOrd="0" destOrd="0" parTransId="{1D28F176-DF6B-405B-8260-9C94F42BD425}" sibTransId="{C23E7E33-C4C5-4A79-AFE7-016C20C61496}"/>
    <dgm:cxn modelId="{B6885597-2D4B-4079-9DBB-B3534C28D18F}" srcId="{B70DF914-EE2A-4378-A2B7-4CD9C1542453}" destId="{29163CAB-C04F-4DCF-A31E-C67F8E840083}" srcOrd="0" destOrd="0" parTransId="{F2D432EF-E327-4D08-AE23-B21A8F32A73B}" sibTransId="{760EF8D6-3516-46DB-81F6-06D379DB4C25}"/>
    <dgm:cxn modelId="{CB2F039F-354E-4EFB-A8D0-F8D875F696FB}" type="presOf" srcId="{BD002735-1403-4854-B179-3097EBA23796}" destId="{6DE3B1C2-F711-4250-B0EC-6A53A549B951}" srcOrd="0" destOrd="1" presId="urn:microsoft.com/office/officeart/2005/8/layout/vList5"/>
    <dgm:cxn modelId="{5A8C0A9F-62DF-4571-AE32-E035811B04F8}" type="presOf" srcId="{B70DF914-EE2A-4378-A2B7-4CD9C1542453}" destId="{CA1249D5-F46A-4F0D-B78E-DCBC689B8243}" srcOrd="0" destOrd="0" presId="urn:microsoft.com/office/officeart/2005/8/layout/vList5"/>
    <dgm:cxn modelId="{6FFD819F-B5E7-4A6A-93B5-773CEF546F5D}" srcId="{1EDD3FF8-22D6-4F75-A1BE-E35EE5B95D0A}" destId="{E5855BD2-70F3-46BE-A849-87B5FAA62447}" srcOrd="2" destOrd="0" parTransId="{51127E3D-0EE4-44EB-86A8-7C49A2028C9E}" sibTransId="{750C9AF7-3C77-48E3-87DF-9C871E837CEF}"/>
    <dgm:cxn modelId="{959368A0-B5EE-4BAD-B897-1AFF9032E580}" type="presOf" srcId="{E3CF3E39-EBAC-48EA-9614-95E58A78CB11}" destId="{F338FB63-5352-4AB8-A842-A64197186FAA}" srcOrd="0" destOrd="0" presId="urn:microsoft.com/office/officeart/2005/8/layout/vList5"/>
    <dgm:cxn modelId="{152CCAA1-B388-41F7-BF8F-727FFE2DD181}" srcId="{B70DF914-EE2A-4378-A2B7-4CD9C1542453}" destId="{E9312EC2-65D7-4801-BF97-9A5B9FB39537}" srcOrd="2" destOrd="0" parTransId="{8D21CA23-DD04-4959-A22C-E919F9AE54C2}" sibTransId="{4E9E3B9D-EE0B-4BEC-8E27-869C3C6C04DE}"/>
    <dgm:cxn modelId="{B78307A4-2CE7-4F68-86A7-E1294C55F076}" srcId="{5A913C35-EDF5-4101-9450-67E7C96D24F8}" destId="{BD002735-1403-4854-B179-3097EBA23796}" srcOrd="1" destOrd="0" parTransId="{0F39F002-8D97-4A31-A453-F20787529A75}" sibTransId="{DB8F5F59-9AD7-4002-9A46-554B8028DE65}"/>
    <dgm:cxn modelId="{12EC66A9-6FBF-40FD-A3D2-E118305E40AB}" type="presOf" srcId="{80CDCEA2-41A9-457E-9909-83C0B10C34DE}" destId="{E8C17362-9A61-4356-96C4-1197456C81D4}" srcOrd="0" destOrd="1" presId="urn:microsoft.com/office/officeart/2005/8/layout/vList5"/>
    <dgm:cxn modelId="{C7C9E0B3-F33B-47C1-BDED-D994383302DD}" type="presOf" srcId="{7414AAEE-754D-4058-BAD6-2172F3B1F53B}" destId="{6DE3B1C2-F711-4250-B0EC-6A53A549B951}" srcOrd="0" destOrd="0" presId="urn:microsoft.com/office/officeart/2005/8/layout/vList5"/>
    <dgm:cxn modelId="{49FE5EC0-5A5E-4529-B216-7AA3B5CB1F1F}" srcId="{B70DF914-EE2A-4378-A2B7-4CD9C1542453}" destId="{80CDCEA2-41A9-457E-9909-83C0B10C34DE}" srcOrd="1" destOrd="0" parTransId="{665CB22B-04A4-4DEB-BF40-CC1FE95F8DE6}" sibTransId="{C3D37B99-697A-4843-862D-64AE608F14D8}"/>
    <dgm:cxn modelId="{78A961DB-FCDB-42DD-9DE0-C60207C75E2D}" type="presOf" srcId="{2269B479-A3F6-4E83-92D1-C31318B1E133}" destId="{F338FB63-5352-4AB8-A842-A64197186FAA}" srcOrd="0" destOrd="1" presId="urn:microsoft.com/office/officeart/2005/8/layout/vList5"/>
    <dgm:cxn modelId="{43E165E1-E437-4299-B20E-4BA6ED92BC37}" type="presOf" srcId="{1EDD3FF8-22D6-4F75-A1BE-E35EE5B95D0A}" destId="{8C25A5FD-1C5F-4B2A-A5B5-EF585134B43D}" srcOrd="0" destOrd="0" presId="urn:microsoft.com/office/officeart/2005/8/layout/vList5"/>
    <dgm:cxn modelId="{F04D95E9-A1C0-4572-9BD2-CDC3A4B6B636}" srcId="{E2D12C12-7C56-4A61-9365-AB00DC77C40B}" destId="{1EDD3FF8-22D6-4F75-A1BE-E35EE5B95D0A}" srcOrd="2" destOrd="0" parTransId="{DDBD4F49-1A1E-444B-A9FA-BF8EBCE9E2CB}" sibTransId="{BF0D6DF0-BFB3-4B1F-A343-A6DF5756F03D}"/>
    <dgm:cxn modelId="{3F4542EF-FCD5-485E-9984-1EAE28639040}" type="presOf" srcId="{29163CAB-C04F-4DCF-A31E-C67F8E840083}" destId="{E8C17362-9A61-4356-96C4-1197456C81D4}" srcOrd="0" destOrd="0" presId="urn:microsoft.com/office/officeart/2005/8/layout/vList5"/>
    <dgm:cxn modelId="{7A132DA5-DEF9-4312-A0A5-B20A9398ED83}" type="presParOf" srcId="{46C86397-2056-4066-9986-5BB1DA25B1DC}" destId="{1248D029-9207-4E66-BC7F-850B533B4C2B}" srcOrd="0" destOrd="0" presId="urn:microsoft.com/office/officeart/2005/8/layout/vList5"/>
    <dgm:cxn modelId="{F98E04BF-744C-4773-9594-9AA954C7D351}" type="presParOf" srcId="{1248D029-9207-4E66-BC7F-850B533B4C2B}" destId="{CA1249D5-F46A-4F0D-B78E-DCBC689B8243}" srcOrd="0" destOrd="0" presId="urn:microsoft.com/office/officeart/2005/8/layout/vList5"/>
    <dgm:cxn modelId="{35E2A771-1663-4791-9887-46468DF4EB86}" type="presParOf" srcId="{1248D029-9207-4E66-BC7F-850B533B4C2B}" destId="{E8C17362-9A61-4356-96C4-1197456C81D4}" srcOrd="1" destOrd="0" presId="urn:microsoft.com/office/officeart/2005/8/layout/vList5"/>
    <dgm:cxn modelId="{B92522CA-F1D6-4FC8-AEDF-C49C4D0DF533}" type="presParOf" srcId="{46C86397-2056-4066-9986-5BB1DA25B1DC}" destId="{C18760A2-B7FD-40F0-AD74-9C0F0AE8FC37}" srcOrd="1" destOrd="0" presId="urn:microsoft.com/office/officeart/2005/8/layout/vList5"/>
    <dgm:cxn modelId="{FFDC0806-1954-452E-9C3B-DCA9D37DAA37}" type="presParOf" srcId="{46C86397-2056-4066-9986-5BB1DA25B1DC}" destId="{FAFEC8B7-A154-44FC-ACF5-9128AAFC745F}" srcOrd="2" destOrd="0" presId="urn:microsoft.com/office/officeart/2005/8/layout/vList5"/>
    <dgm:cxn modelId="{86BB7632-EA3D-410D-83FD-C798937AA63A}" type="presParOf" srcId="{FAFEC8B7-A154-44FC-ACF5-9128AAFC745F}" destId="{59FC2F6A-5EA9-4BE9-9666-33370F824A4A}" srcOrd="0" destOrd="0" presId="urn:microsoft.com/office/officeart/2005/8/layout/vList5"/>
    <dgm:cxn modelId="{C3B922E3-40ED-43F1-8D7A-0CAB0E6F47C5}" type="presParOf" srcId="{FAFEC8B7-A154-44FC-ACF5-9128AAFC745F}" destId="{6DE3B1C2-F711-4250-B0EC-6A53A549B951}" srcOrd="1" destOrd="0" presId="urn:microsoft.com/office/officeart/2005/8/layout/vList5"/>
    <dgm:cxn modelId="{A0340D0D-3464-45A1-9148-6479DBC3747D}" type="presParOf" srcId="{46C86397-2056-4066-9986-5BB1DA25B1DC}" destId="{BA8A972C-6164-4FB3-B92A-6A60345CF831}" srcOrd="3" destOrd="0" presId="urn:microsoft.com/office/officeart/2005/8/layout/vList5"/>
    <dgm:cxn modelId="{16278E67-4B11-409F-AFC2-DBD12DADA2E6}" type="presParOf" srcId="{46C86397-2056-4066-9986-5BB1DA25B1DC}" destId="{28502E33-403A-4A03-A471-5117D635B0CE}" srcOrd="4" destOrd="0" presId="urn:microsoft.com/office/officeart/2005/8/layout/vList5"/>
    <dgm:cxn modelId="{DB83877C-F6A8-40AA-B770-2DF94B72F5EA}" type="presParOf" srcId="{28502E33-403A-4A03-A471-5117D635B0CE}" destId="{8C25A5FD-1C5F-4B2A-A5B5-EF585134B43D}" srcOrd="0" destOrd="0" presId="urn:microsoft.com/office/officeart/2005/8/layout/vList5"/>
    <dgm:cxn modelId="{5A6F290D-789E-4AA5-9B26-8D69BA1B4D71}" type="presParOf" srcId="{28502E33-403A-4A03-A471-5117D635B0CE}" destId="{F338FB63-5352-4AB8-A842-A64197186FA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55897-9EA8-43BD-8D29-66A9F8CC0A30}">
      <dsp:nvSpPr>
        <dsp:cNvPr id="0" name=""/>
        <dsp:cNvSpPr/>
      </dsp:nvSpPr>
      <dsp:spPr>
        <a:xfrm>
          <a:off x="2540" y="201886"/>
          <a:ext cx="2476500" cy="97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Account Executive I</a:t>
          </a:r>
        </a:p>
      </dsp:txBody>
      <dsp:txXfrm>
        <a:off x="2540" y="201886"/>
        <a:ext cx="2476500" cy="970631"/>
      </dsp:txXfrm>
    </dsp:sp>
    <dsp:sp modelId="{B729FDBA-4B17-4848-A01E-4090FB1577C2}">
      <dsp:nvSpPr>
        <dsp:cNvPr id="0" name=""/>
        <dsp:cNvSpPr/>
      </dsp:nvSpPr>
      <dsp:spPr>
        <a:xfrm>
          <a:off x="2540" y="1172518"/>
          <a:ext cx="2476500" cy="1185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QUOTA?</a:t>
          </a:r>
        </a:p>
      </dsp:txBody>
      <dsp:txXfrm>
        <a:off x="2540" y="1172518"/>
        <a:ext cx="2476500" cy="1185840"/>
      </dsp:txXfrm>
    </dsp:sp>
    <dsp:sp modelId="{8D63D6D8-6BE4-45FA-86E8-00EF9EA0EB6D}">
      <dsp:nvSpPr>
        <dsp:cNvPr id="0" name=""/>
        <dsp:cNvSpPr/>
      </dsp:nvSpPr>
      <dsp:spPr>
        <a:xfrm>
          <a:off x="2825750" y="201886"/>
          <a:ext cx="2476500" cy="97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Account Executive II</a:t>
          </a:r>
        </a:p>
      </dsp:txBody>
      <dsp:txXfrm>
        <a:off x="2825750" y="201886"/>
        <a:ext cx="2476500" cy="970631"/>
      </dsp:txXfrm>
    </dsp:sp>
    <dsp:sp modelId="{489C0DF4-FA1A-4D41-A9AF-1FE6CE0A1559}">
      <dsp:nvSpPr>
        <dsp:cNvPr id="0" name=""/>
        <dsp:cNvSpPr/>
      </dsp:nvSpPr>
      <dsp:spPr>
        <a:xfrm>
          <a:off x="2825750" y="1172518"/>
          <a:ext cx="2476500" cy="1185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QUOTA?</a:t>
          </a:r>
        </a:p>
      </dsp:txBody>
      <dsp:txXfrm>
        <a:off x="2825750" y="1172518"/>
        <a:ext cx="2476500" cy="1185840"/>
      </dsp:txXfrm>
    </dsp:sp>
    <dsp:sp modelId="{ADC35317-F6B6-47E9-BE0E-7BCEA6FFE6CD}">
      <dsp:nvSpPr>
        <dsp:cNvPr id="0" name=""/>
        <dsp:cNvSpPr/>
      </dsp:nvSpPr>
      <dsp:spPr>
        <a:xfrm>
          <a:off x="5648960" y="201886"/>
          <a:ext cx="2476500" cy="97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Account Executive III</a:t>
          </a:r>
        </a:p>
      </dsp:txBody>
      <dsp:txXfrm>
        <a:off x="5648960" y="201886"/>
        <a:ext cx="2476500" cy="970631"/>
      </dsp:txXfrm>
    </dsp:sp>
    <dsp:sp modelId="{9F0B456E-43E0-467F-9C00-C9F5C85DB5C8}">
      <dsp:nvSpPr>
        <dsp:cNvPr id="0" name=""/>
        <dsp:cNvSpPr/>
      </dsp:nvSpPr>
      <dsp:spPr>
        <a:xfrm>
          <a:off x="5635710" y="1143002"/>
          <a:ext cx="2476500" cy="1185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QUOTA?</a:t>
          </a:r>
        </a:p>
      </dsp:txBody>
      <dsp:txXfrm>
        <a:off x="5635710" y="1143002"/>
        <a:ext cx="2476500" cy="1185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6AAE3-F84B-4016-B06A-1CBD3BD4393E}">
      <dsp:nvSpPr>
        <dsp:cNvPr id="0" name=""/>
        <dsp:cNvSpPr/>
      </dsp:nvSpPr>
      <dsp:spPr>
        <a:xfrm>
          <a:off x="0" y="369969"/>
          <a:ext cx="5015948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9293" tIns="437388" rIns="38929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$500,000</a:t>
          </a:r>
        </a:p>
      </dsp:txBody>
      <dsp:txXfrm>
        <a:off x="0" y="369969"/>
        <a:ext cx="5015948" cy="893025"/>
      </dsp:txXfrm>
    </dsp:sp>
    <dsp:sp modelId="{8C65C6CD-E349-428D-82FD-676A7FA16D90}">
      <dsp:nvSpPr>
        <dsp:cNvPr id="0" name=""/>
        <dsp:cNvSpPr/>
      </dsp:nvSpPr>
      <dsp:spPr>
        <a:xfrm>
          <a:off x="250797" y="60009"/>
          <a:ext cx="3511163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714" tIns="0" rIns="13271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Account Executive I</a:t>
          </a:r>
        </a:p>
      </dsp:txBody>
      <dsp:txXfrm>
        <a:off x="281059" y="90271"/>
        <a:ext cx="3450639" cy="559396"/>
      </dsp:txXfrm>
    </dsp:sp>
    <dsp:sp modelId="{0373B001-D209-4F03-9115-772DEBABFCB5}">
      <dsp:nvSpPr>
        <dsp:cNvPr id="0" name=""/>
        <dsp:cNvSpPr/>
      </dsp:nvSpPr>
      <dsp:spPr>
        <a:xfrm>
          <a:off x="0" y="1686354"/>
          <a:ext cx="5015948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9293" tIns="437388" rIns="38929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$600,000</a:t>
          </a:r>
        </a:p>
      </dsp:txBody>
      <dsp:txXfrm>
        <a:off x="0" y="1686354"/>
        <a:ext cx="5015948" cy="893025"/>
      </dsp:txXfrm>
    </dsp:sp>
    <dsp:sp modelId="{97DA2CAF-08C5-4C5B-A7C6-C7363ED9C3E7}">
      <dsp:nvSpPr>
        <dsp:cNvPr id="0" name=""/>
        <dsp:cNvSpPr/>
      </dsp:nvSpPr>
      <dsp:spPr>
        <a:xfrm>
          <a:off x="250797" y="1376394"/>
          <a:ext cx="3511163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714" tIns="0" rIns="13271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Account Executive II</a:t>
          </a:r>
        </a:p>
      </dsp:txBody>
      <dsp:txXfrm>
        <a:off x="281059" y="1406656"/>
        <a:ext cx="3450639" cy="559396"/>
      </dsp:txXfrm>
    </dsp:sp>
    <dsp:sp modelId="{73B6A729-8438-4CD4-B2A5-5535142DDF2D}">
      <dsp:nvSpPr>
        <dsp:cNvPr id="0" name=""/>
        <dsp:cNvSpPr/>
      </dsp:nvSpPr>
      <dsp:spPr>
        <a:xfrm>
          <a:off x="0" y="3002739"/>
          <a:ext cx="5015948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9293" tIns="437388" rIns="38929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$750,000</a:t>
          </a:r>
        </a:p>
      </dsp:txBody>
      <dsp:txXfrm>
        <a:off x="0" y="3002739"/>
        <a:ext cx="5015948" cy="893025"/>
      </dsp:txXfrm>
    </dsp:sp>
    <dsp:sp modelId="{DF2D7131-2DCE-4826-80F3-4BBAAD708E80}">
      <dsp:nvSpPr>
        <dsp:cNvPr id="0" name=""/>
        <dsp:cNvSpPr/>
      </dsp:nvSpPr>
      <dsp:spPr>
        <a:xfrm>
          <a:off x="250797" y="2692779"/>
          <a:ext cx="3511163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714" tIns="0" rIns="13271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Account Executive III</a:t>
          </a:r>
        </a:p>
      </dsp:txBody>
      <dsp:txXfrm>
        <a:off x="281059" y="2723041"/>
        <a:ext cx="3450639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17362-9A61-4356-96C4-1197456C81D4}">
      <dsp:nvSpPr>
        <dsp:cNvPr id="0" name=""/>
        <dsp:cNvSpPr/>
      </dsp:nvSpPr>
      <dsp:spPr>
        <a:xfrm rot="5400000">
          <a:off x="4525104" y="-1774093"/>
          <a:ext cx="907476" cy="468596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Benchmark Base Salary/ </a:t>
          </a:r>
          <a:r>
            <a:rPr lang="en-US" sz="1600" b="1" kern="1200" dirty="0"/>
            <a:t>$85,000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Benchmark Commission/ </a:t>
          </a:r>
          <a:r>
            <a:rPr lang="en-US" sz="1600" b="1" kern="1200" dirty="0"/>
            <a:t>$125,000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Benchmark Total pay/ </a:t>
          </a:r>
          <a:r>
            <a:rPr lang="en-US" sz="1600" b="1" kern="1200" dirty="0"/>
            <a:t>$210,000</a:t>
          </a:r>
        </a:p>
      </dsp:txBody>
      <dsp:txXfrm rot="-5400000">
        <a:off x="2635858" y="159452"/>
        <a:ext cx="4641670" cy="818878"/>
      </dsp:txXfrm>
    </dsp:sp>
    <dsp:sp modelId="{CA1249D5-F46A-4F0D-B78E-DCBC689B8243}">
      <dsp:nvSpPr>
        <dsp:cNvPr id="0" name=""/>
        <dsp:cNvSpPr/>
      </dsp:nvSpPr>
      <dsp:spPr>
        <a:xfrm>
          <a:off x="0" y="1718"/>
          <a:ext cx="2635857" cy="11343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Account Executive III</a:t>
          </a:r>
        </a:p>
      </dsp:txBody>
      <dsp:txXfrm>
        <a:off x="55374" y="57092"/>
        <a:ext cx="2525109" cy="1023597"/>
      </dsp:txXfrm>
    </dsp:sp>
    <dsp:sp modelId="{6DE3B1C2-F711-4250-B0EC-6A53A549B951}">
      <dsp:nvSpPr>
        <dsp:cNvPr id="0" name=""/>
        <dsp:cNvSpPr/>
      </dsp:nvSpPr>
      <dsp:spPr>
        <a:xfrm rot="5400000">
          <a:off x="4519545" y="-583030"/>
          <a:ext cx="918593" cy="468596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Benchmark Base Salary/ </a:t>
          </a:r>
          <a:r>
            <a:rPr lang="en-US" sz="1600" b="1" kern="1200" dirty="0"/>
            <a:t>$65,000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Benchmark Commission/ </a:t>
          </a:r>
          <a:r>
            <a:rPr lang="en-US" sz="1600" b="1" kern="1200" dirty="0"/>
            <a:t>$95,000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Benchmark Total Pay/ </a:t>
          </a:r>
          <a:r>
            <a:rPr lang="en-US" sz="1600" b="1" kern="1200" dirty="0"/>
            <a:t>$160,000</a:t>
          </a:r>
        </a:p>
      </dsp:txBody>
      <dsp:txXfrm rot="-5400000">
        <a:off x="2635857" y="1345500"/>
        <a:ext cx="4641127" cy="828909"/>
      </dsp:txXfrm>
    </dsp:sp>
    <dsp:sp modelId="{59FC2F6A-5EA9-4BE9-9666-33370F824A4A}">
      <dsp:nvSpPr>
        <dsp:cNvPr id="0" name=""/>
        <dsp:cNvSpPr/>
      </dsp:nvSpPr>
      <dsp:spPr>
        <a:xfrm>
          <a:off x="0" y="1192781"/>
          <a:ext cx="2635857" cy="11343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Account Executive II</a:t>
          </a:r>
        </a:p>
      </dsp:txBody>
      <dsp:txXfrm>
        <a:off x="55374" y="1248155"/>
        <a:ext cx="2525109" cy="1023597"/>
      </dsp:txXfrm>
    </dsp:sp>
    <dsp:sp modelId="{F338FB63-5352-4AB8-A842-A64197186FAA}">
      <dsp:nvSpPr>
        <dsp:cNvPr id="0" name=""/>
        <dsp:cNvSpPr/>
      </dsp:nvSpPr>
      <dsp:spPr>
        <a:xfrm rot="5400000">
          <a:off x="4525104" y="608032"/>
          <a:ext cx="907476" cy="468596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Benchmark Base Salary/ </a:t>
          </a:r>
          <a:r>
            <a:rPr lang="en-US" sz="1600" b="1" kern="1200" dirty="0"/>
            <a:t>$50,000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Benchmark Commission/ </a:t>
          </a:r>
          <a:r>
            <a:rPr lang="en-US" sz="1600" b="1" kern="1200" dirty="0"/>
            <a:t>$75,000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Benchmark Total Pay/ </a:t>
          </a:r>
          <a:r>
            <a:rPr lang="en-US" sz="1600" b="1" kern="1200" dirty="0"/>
            <a:t>$125,000</a:t>
          </a:r>
        </a:p>
      </dsp:txBody>
      <dsp:txXfrm rot="-5400000">
        <a:off x="2635858" y="2541578"/>
        <a:ext cx="4641670" cy="818878"/>
      </dsp:txXfrm>
    </dsp:sp>
    <dsp:sp modelId="{8C25A5FD-1C5F-4B2A-A5B5-EF585134B43D}">
      <dsp:nvSpPr>
        <dsp:cNvPr id="0" name=""/>
        <dsp:cNvSpPr/>
      </dsp:nvSpPr>
      <dsp:spPr>
        <a:xfrm>
          <a:off x="0" y="2383844"/>
          <a:ext cx="2635857" cy="11343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Account Executive I</a:t>
          </a:r>
        </a:p>
      </dsp:txBody>
      <dsp:txXfrm>
        <a:off x="55374" y="2439218"/>
        <a:ext cx="2525109" cy="1023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1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6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7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1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5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8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2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9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62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8" r:id="rId5"/>
    <p:sldLayoutId id="2147483692" r:id="rId6"/>
    <p:sldLayoutId id="2147483693" r:id="rId7"/>
    <p:sldLayoutId id="2147483694" r:id="rId8"/>
    <p:sldLayoutId id="2147483697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jfi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DACE5-886C-4BC7-89C1-15423C391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62" b="-1"/>
          <a:stretch/>
        </p:blipFill>
        <p:spPr>
          <a:xfrm>
            <a:off x="5264728" y="2"/>
            <a:ext cx="6927272" cy="5330949"/>
          </a:xfrm>
          <a:custGeom>
            <a:avLst/>
            <a:gdLst/>
            <a:ahLst/>
            <a:cxnLst/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4F073-A81B-4075-9A6B-8372DEA20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35" y="-149347"/>
            <a:ext cx="5731565" cy="2657061"/>
          </a:xfrm>
        </p:spPr>
        <p:txBody>
          <a:bodyPr>
            <a:normAutofit/>
          </a:bodyPr>
          <a:lstStyle/>
          <a:p>
            <a:pPr algn="l"/>
            <a:r>
              <a:rPr lang="en-US" sz="4800" b="1" u="sng" dirty="0"/>
              <a:t>HR COMPENSATION </a:t>
            </a:r>
          </a:p>
        </p:txBody>
      </p:sp>
      <p:pic>
        <p:nvPicPr>
          <p:cNvPr id="8" name="Graphic 7" descr="Board Of Directors">
            <a:extLst>
              <a:ext uri="{FF2B5EF4-FFF2-40B4-BE49-F238E27FC236}">
                <a16:creationId xmlns:a16="http://schemas.microsoft.com/office/drawing/2014/main" id="{041277A5-5E4F-49D6-A243-4AAA71C03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035" y="2741251"/>
            <a:ext cx="4743423" cy="391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602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DD5B-E3CB-4051-B23C-9C2B7B4C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Who Gets To Receive Commissions?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B373506-C4D3-4DCC-983E-7BC97EC47A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4994702"/>
              </p:ext>
            </p:extLst>
          </p:nvPr>
        </p:nvGraphicFramePr>
        <p:xfrm>
          <a:off x="3582505" y="2031634"/>
          <a:ext cx="8128000" cy="256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Business Growth">
            <a:extLst>
              <a:ext uri="{FF2B5EF4-FFF2-40B4-BE49-F238E27FC236}">
                <a16:creationId xmlns:a16="http://schemas.microsoft.com/office/drawing/2014/main" id="{EDD78A47-5469-4F73-9931-968D93ADB9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8540" y="2978426"/>
            <a:ext cx="3101008" cy="33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409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F93A-3CBD-40D1-A521-1183977B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Where’s the Quota Cap?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941465-C531-4750-8B97-1C6D630B03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866311"/>
              </p:ext>
            </p:extLst>
          </p:nvPr>
        </p:nvGraphicFramePr>
        <p:xfrm>
          <a:off x="430696" y="2107096"/>
          <a:ext cx="5015948" cy="3955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picture containing indoor, sitting, cup, table&#10;&#10;Description automatically generated">
            <a:extLst>
              <a:ext uri="{FF2B5EF4-FFF2-40B4-BE49-F238E27FC236}">
                <a16:creationId xmlns:a16="http://schemas.microsoft.com/office/drawing/2014/main" id="{76A54FDC-458F-4461-AAED-7813A799B1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6000"/>
            <a:ext cx="5720735" cy="381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132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1C621-49E8-4D49-9D61-1E0F702E3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87" y="1885335"/>
            <a:ext cx="5334000" cy="1418304"/>
          </a:xfrm>
        </p:spPr>
        <p:txBody>
          <a:bodyPr>
            <a:normAutofit/>
          </a:bodyPr>
          <a:lstStyle/>
          <a:p>
            <a:r>
              <a:rPr lang="en-US" sz="2400" b="1" dirty="0"/>
              <a:t>Those were big numbers huh?</a:t>
            </a:r>
          </a:p>
          <a:p>
            <a:pPr lvl="1"/>
            <a:r>
              <a:rPr lang="en-US" b="1" dirty="0"/>
              <a:t>Let’s see how hard work pays off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1C8F4-15F7-4EB2-9FB2-0C979580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29" y="147484"/>
            <a:ext cx="6421448" cy="2138516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Name of the Game, Close Deals !</a:t>
            </a:r>
          </a:p>
        </p:txBody>
      </p:sp>
      <p:pic>
        <p:nvPicPr>
          <p:cNvPr id="5" name="Picture 4" descr="A picture containing person, indoor, person, hand&#10;&#10;Description automatically generated">
            <a:extLst>
              <a:ext uri="{FF2B5EF4-FFF2-40B4-BE49-F238E27FC236}">
                <a16:creationId xmlns:a16="http://schemas.microsoft.com/office/drawing/2014/main" id="{6F2B4587-3117-4332-8C29-0338700F0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23" y="3212324"/>
            <a:ext cx="5334000" cy="32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134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7715D-B550-4EA0-B505-E182BC13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53" y="203011"/>
            <a:ext cx="5851177" cy="1308652"/>
          </a:xfrm>
        </p:spPr>
        <p:txBody>
          <a:bodyPr>
            <a:normAutofit/>
          </a:bodyPr>
          <a:lstStyle/>
          <a:p>
            <a:r>
              <a:rPr lang="en-US" b="1" u="sng" dirty="0"/>
              <a:t>Show Me the Money !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A4C74F-0871-44DD-9CAC-6CEF8B9A1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96074"/>
              </p:ext>
            </p:extLst>
          </p:nvPr>
        </p:nvGraphicFramePr>
        <p:xfrm>
          <a:off x="318353" y="1524000"/>
          <a:ext cx="8428935" cy="3048000"/>
        </p:xfrm>
        <a:graphic>
          <a:graphicData uri="http://schemas.openxmlformats.org/drawingml/2006/table">
            <a:tbl>
              <a:tblPr/>
              <a:tblGrid>
                <a:gridCol w="1730656">
                  <a:extLst>
                    <a:ext uri="{9D8B030D-6E8A-4147-A177-3AD203B41FA5}">
                      <a16:colId xmlns:a16="http://schemas.microsoft.com/office/drawing/2014/main" val="806683994"/>
                    </a:ext>
                  </a:extLst>
                </a:gridCol>
                <a:gridCol w="1314016">
                  <a:extLst>
                    <a:ext uri="{9D8B030D-6E8A-4147-A177-3AD203B41FA5}">
                      <a16:colId xmlns:a16="http://schemas.microsoft.com/office/drawing/2014/main" val="1404564545"/>
                    </a:ext>
                  </a:extLst>
                </a:gridCol>
                <a:gridCol w="1346066">
                  <a:extLst>
                    <a:ext uri="{9D8B030D-6E8A-4147-A177-3AD203B41FA5}">
                      <a16:colId xmlns:a16="http://schemas.microsoft.com/office/drawing/2014/main" val="2438112546"/>
                    </a:ext>
                  </a:extLst>
                </a:gridCol>
                <a:gridCol w="705082">
                  <a:extLst>
                    <a:ext uri="{9D8B030D-6E8A-4147-A177-3AD203B41FA5}">
                      <a16:colId xmlns:a16="http://schemas.microsoft.com/office/drawing/2014/main" val="1303961543"/>
                    </a:ext>
                  </a:extLst>
                </a:gridCol>
                <a:gridCol w="897377">
                  <a:extLst>
                    <a:ext uri="{9D8B030D-6E8A-4147-A177-3AD203B41FA5}">
                      <a16:colId xmlns:a16="http://schemas.microsoft.com/office/drawing/2014/main" val="2162923785"/>
                    </a:ext>
                  </a:extLst>
                </a:gridCol>
                <a:gridCol w="897377">
                  <a:extLst>
                    <a:ext uri="{9D8B030D-6E8A-4147-A177-3AD203B41FA5}">
                      <a16:colId xmlns:a16="http://schemas.microsoft.com/office/drawing/2014/main" val="2634347617"/>
                    </a:ext>
                  </a:extLst>
                </a:gridCol>
                <a:gridCol w="897377">
                  <a:extLst>
                    <a:ext uri="{9D8B030D-6E8A-4147-A177-3AD203B41FA5}">
                      <a16:colId xmlns:a16="http://schemas.microsoft.com/office/drawing/2014/main" val="1633756056"/>
                    </a:ext>
                  </a:extLst>
                </a:gridCol>
                <a:gridCol w="640984">
                  <a:extLst>
                    <a:ext uri="{9D8B030D-6E8A-4147-A177-3AD203B41FA5}">
                      <a16:colId xmlns:a16="http://schemas.microsoft.com/office/drawing/2014/main" val="170284324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3175" marR="3175" marT="3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 Minimum</a:t>
                      </a:r>
                    </a:p>
                  </a:txBody>
                  <a:tcPr marL="3175" marR="3175" marT="3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 Maximum</a:t>
                      </a:r>
                    </a:p>
                  </a:txBody>
                  <a:tcPr marL="3175" marR="3175" marT="3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0-100%</a:t>
                      </a:r>
                    </a:p>
                  </a:txBody>
                  <a:tcPr marL="3175" marR="3175" marT="3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100-125%</a:t>
                      </a:r>
                    </a:p>
                  </a:txBody>
                  <a:tcPr marL="3175" marR="3175" marT="3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125-150%</a:t>
                      </a:r>
                    </a:p>
                  </a:txBody>
                  <a:tcPr marL="3175" marR="3175" marT="3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150-200%</a:t>
                      </a:r>
                    </a:p>
                  </a:txBody>
                  <a:tcPr marL="3175" marR="3175" marT="3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&gt;200%</a:t>
                      </a:r>
                    </a:p>
                  </a:txBody>
                  <a:tcPr marL="3175" marR="3175" marT="3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15844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 Executive I</a:t>
                      </a:r>
                    </a:p>
                  </a:txBody>
                  <a:tcPr marL="3175" marR="3175" marT="3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30,000 </a:t>
                      </a:r>
                    </a:p>
                  </a:txBody>
                  <a:tcPr marL="3175" marR="3175" marT="3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65,000 </a:t>
                      </a:r>
                    </a:p>
                  </a:txBody>
                  <a:tcPr marL="3175" marR="3175" marT="3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3175" marR="3175" marT="3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3175" marR="3175" marT="3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3175" marR="3175" marT="3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3175" marR="3175" marT="3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3175" marR="3175" marT="3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92116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 Executive II</a:t>
                      </a:r>
                    </a:p>
                  </a:txBody>
                  <a:tcPr marL="3175" marR="3175" marT="3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50,000 </a:t>
                      </a:r>
                    </a:p>
                  </a:txBody>
                  <a:tcPr marL="3175" marR="3175" marT="3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80,000 </a:t>
                      </a:r>
                    </a:p>
                  </a:txBody>
                  <a:tcPr marL="3175" marR="3175" marT="3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3175" marR="3175" marT="3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3175" marR="3175" marT="3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3175" marR="3175" marT="3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3175" marR="3175" marT="3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3175" marR="3175" marT="3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7019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 Executive III</a:t>
                      </a:r>
                    </a:p>
                  </a:txBody>
                  <a:tcPr marL="3175" marR="3175" marT="3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75,000 </a:t>
                      </a:r>
                    </a:p>
                  </a:txBody>
                  <a:tcPr marL="3175" marR="3175" marT="3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125,000 </a:t>
                      </a:r>
                    </a:p>
                  </a:txBody>
                  <a:tcPr marL="3175" marR="3175" marT="3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3175" marR="3175" marT="3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3175" marR="3175" marT="3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3175" marR="3175" marT="3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3175" marR="3175" marT="3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3175" marR="3175" marT="31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2638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3B9A3D4-798E-4C7F-B4B6-84299568B43C}"/>
              </a:ext>
            </a:extLst>
          </p:cNvPr>
          <p:cNvSpPr txBox="1"/>
          <p:nvPr/>
        </p:nvSpPr>
        <p:spPr>
          <a:xfrm>
            <a:off x="0" y="4837043"/>
            <a:ext cx="8203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000" b="1" dirty="0"/>
              <a:t>These are the bare bones here.</a:t>
            </a:r>
          </a:p>
        </p:txBody>
      </p:sp>
      <p:pic>
        <p:nvPicPr>
          <p:cNvPr id="14" name="Graphic 13" descr="Abacus">
            <a:extLst>
              <a:ext uri="{FF2B5EF4-FFF2-40B4-BE49-F238E27FC236}">
                <a16:creationId xmlns:a16="http://schemas.microsoft.com/office/drawing/2014/main" id="{B05F0CFD-CDBC-46DB-B775-B13F63C55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1616" y="203011"/>
            <a:ext cx="2912031" cy="2662772"/>
          </a:xfrm>
          <a:prstGeom prst="rect">
            <a:avLst/>
          </a:prstGeom>
        </p:spPr>
      </p:pic>
      <p:pic>
        <p:nvPicPr>
          <p:cNvPr id="16" name="Graphic 15" descr="Bar graph with upward trend">
            <a:extLst>
              <a:ext uri="{FF2B5EF4-FFF2-40B4-BE49-F238E27FC236}">
                <a16:creationId xmlns:a16="http://schemas.microsoft.com/office/drawing/2014/main" id="{52755A2A-291B-4B35-A145-5B1D1F909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28319" y="2862280"/>
            <a:ext cx="2682649" cy="268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755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7733DA8-1BFC-4737-831B-54DCFE42D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2D9E70-65A0-4037-A241-F8682A81C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4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3165769-7A47-4E0F-825D-AF1179DF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17358">
            <a:off x="-800363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D2E67-ED3B-4930-8BE0-11FCF641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562" y="103239"/>
            <a:ext cx="4801820" cy="871263"/>
          </a:xfrm>
        </p:spPr>
        <p:txBody>
          <a:bodyPr anchor="t">
            <a:normAutofit/>
          </a:bodyPr>
          <a:lstStyle/>
          <a:p>
            <a:r>
              <a:rPr lang="en-US" b="1" u="sng" dirty="0"/>
              <a:t>Let’s Take a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49D1-85A3-4AF5-87C8-1840E2DD1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2762" y="954837"/>
            <a:ext cx="3259394" cy="1130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Bertie </a:t>
            </a:r>
            <a:r>
              <a:rPr lang="en-US" sz="2400" b="1" dirty="0" err="1"/>
              <a:t>Turpey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Account Executive III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4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534153"/>
              </p:ext>
            </p:extLst>
          </p:nvPr>
        </p:nvGraphicFramePr>
        <p:xfrm>
          <a:off x="6234940" y="470475"/>
          <a:ext cx="5952425" cy="6136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A picture containing sunset, outdoor, water, sun&#10;&#10;Description automatically generated">
            <a:extLst>
              <a:ext uri="{FF2B5EF4-FFF2-40B4-BE49-F238E27FC236}">
                <a16:creationId xmlns:a16="http://schemas.microsoft.com/office/drawing/2014/main" id="{0AD6EC8C-7C71-4AFC-98D6-8E2A8A103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03" y="2467628"/>
            <a:ext cx="3159496" cy="41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719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EAE3-8A9B-4294-8F0B-E9BCFB2D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69" y="536713"/>
            <a:ext cx="10668000" cy="775252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Let’s Look Deeper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5F98-9A98-456B-B071-645DDC953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69" y="1623391"/>
            <a:ext cx="10668000" cy="381808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D140D3B-1D7E-4E81-9696-30C793F751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90554"/>
              </p:ext>
            </p:extLst>
          </p:nvPr>
        </p:nvGraphicFramePr>
        <p:xfrm>
          <a:off x="576469" y="1416526"/>
          <a:ext cx="7321827" cy="3519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Connections">
            <a:extLst>
              <a:ext uri="{FF2B5EF4-FFF2-40B4-BE49-F238E27FC236}">
                <a16:creationId xmlns:a16="http://schemas.microsoft.com/office/drawing/2014/main" id="{A7738313-B28C-40D4-9F44-C0C4FFC9D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03096" y="755374"/>
            <a:ext cx="3988904" cy="42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632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sport, court, game, outdoor&#10;&#10;Description automatically generated">
            <a:extLst>
              <a:ext uri="{FF2B5EF4-FFF2-40B4-BE49-F238E27FC236}">
                <a16:creationId xmlns:a16="http://schemas.microsoft.com/office/drawing/2014/main" id="{0A48E0F7-D483-48AD-A896-8570D89CA4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1" r="23177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E9E2D-1E0D-45FB-ADC5-9F24A5E40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b="1" dirty="0"/>
              <a:t>Close lots of deals, make more commission</a:t>
            </a:r>
          </a:p>
          <a:p>
            <a:r>
              <a:rPr lang="en-US" sz="2400" b="1" dirty="0"/>
              <a:t>Keep your quota in mind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4198E-5945-47A3-8ECC-8D244CEC2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116" y="599768"/>
            <a:ext cx="6613173" cy="1524000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Compensation Conclusion </a:t>
            </a:r>
          </a:p>
        </p:txBody>
      </p:sp>
    </p:spTree>
    <p:extLst>
      <p:ext uri="{BB962C8B-B14F-4D97-AF65-F5344CB8AC3E}">
        <p14:creationId xmlns:p14="http://schemas.microsoft.com/office/powerpoint/2010/main" val="23076239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240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Sitka Subheading</vt:lpstr>
      <vt:lpstr>PebbleVTI</vt:lpstr>
      <vt:lpstr>HR COMPENSATION </vt:lpstr>
      <vt:lpstr>Who Gets To Receive Commissions?</vt:lpstr>
      <vt:lpstr>Where’s the Quota Cap?</vt:lpstr>
      <vt:lpstr>Name of the Game, Close Deals !</vt:lpstr>
      <vt:lpstr>Show Me the Money !</vt:lpstr>
      <vt:lpstr>Let’s Take a Look</vt:lpstr>
      <vt:lpstr>Let’s Look Deeper</vt:lpstr>
      <vt:lpstr>Compensation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COMPENSATION</dc:title>
  <dc:creator>carey cohen</dc:creator>
  <cp:lastModifiedBy>carey cohen</cp:lastModifiedBy>
  <cp:revision>1</cp:revision>
  <dcterms:created xsi:type="dcterms:W3CDTF">2020-08-04T16:15:45Z</dcterms:created>
  <dcterms:modified xsi:type="dcterms:W3CDTF">2020-08-04T17:55:45Z</dcterms:modified>
</cp:coreProperties>
</file>