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Land area (sq miles)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Queens</c:v>
                </c:pt>
                <c:pt idx="1">
                  <c:v>Brooklyn</c:v>
                </c:pt>
                <c:pt idx="2">
                  <c:v>Staten Island</c:v>
                </c:pt>
                <c:pt idx="3">
                  <c:v>The Bronx</c:v>
                </c:pt>
                <c:pt idx="4">
                  <c:v>Manhattan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108.53</c:v>
                </c:pt>
                <c:pt idx="1">
                  <c:v>70.819999999999993</c:v>
                </c:pt>
                <c:pt idx="2">
                  <c:v>58.37</c:v>
                </c:pt>
                <c:pt idx="3">
                  <c:v>42.1</c:v>
                </c:pt>
                <c:pt idx="4">
                  <c:v>22.83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8-4430-B701-F74E400DFD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6921296"/>
        <c:axId val="1884067920"/>
      </c:barChart>
      <c:catAx>
        <c:axId val="213692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4067920"/>
        <c:crosses val="autoZero"/>
        <c:auto val="1"/>
        <c:lblAlgn val="ctr"/>
        <c:lblOffset val="100"/>
        <c:noMultiLvlLbl val="0"/>
      </c:catAx>
      <c:valAx>
        <c:axId val="188406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921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A4D3-71B2-40A5-8A14-F5CCE46E2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98259-453B-4938-B66A-1986E935F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CEB74-E58C-411D-988B-3FFD013B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B4B-E788-4FF6-BEA0-BA25B0DD379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E0583-653E-450B-AFB6-E0655B90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05958-7053-4110-818E-12ADF263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A003-3226-4931-A447-BC719638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2143-6018-48AB-91A3-E7597867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7D239-5B2E-4B79-BF3F-0682123AD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F7680-7D04-4C94-BF50-4384A9F4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B4B-E788-4FF6-BEA0-BA25B0DD379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5B40-DB0C-4A2F-87CD-6FEAC03B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3277-5560-4063-B6D8-FEDD9C73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A003-3226-4931-A447-BC719638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8A34C-BAB5-4C65-AFE7-35BF5F6B2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FC92B-A186-4FF6-B54F-038C2D955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496B-F99F-4AE0-9FD9-F09FEBA3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B4B-E788-4FF6-BEA0-BA25B0DD379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60A8-ABA0-4FC9-AC46-1E93AFB4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267A-1686-4A4A-AD3C-329C834A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A003-3226-4931-A447-BC719638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FB06-4CD6-4162-AF06-A8E03353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8756-12BE-4C4D-9F1B-170E21EE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7104-3A36-4B12-BC41-A1F9C663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B4B-E788-4FF6-BEA0-BA25B0DD379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BC88-A990-43ED-A180-417F4C58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2D14D-74B1-46CE-894C-8A7E07A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A003-3226-4931-A447-BC719638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1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8341-A47E-4A0E-8717-2C4E80B4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4C1D3-0883-404B-BB7C-46802BD37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ABD0C-4E78-485A-A75C-1786DDF4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B4B-E788-4FF6-BEA0-BA25B0DD379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5D26A-6962-4EC2-A7A4-5EC7D952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B3BC7-A674-4C4A-BC85-E810D1D3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A003-3226-4931-A447-BC719638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5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8369-9D55-4866-89E0-B9D1BE9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7356-E644-4D72-9329-F8C5B3F81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DA1EF-917F-465D-B0B4-9495740D8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A7CB8-B138-4826-ABF8-4A389A58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B4B-E788-4FF6-BEA0-BA25B0DD379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E1191-5985-4A46-9D26-54CAD136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9F36B-9EDF-4858-A3A3-8DC734FB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A003-3226-4931-A447-BC719638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2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C637-AD4B-4701-8C55-819378FC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42ACA-AC69-4938-AF19-AF9D3B219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C90DA-08E3-4257-AD85-9C105B4C3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EFF9E-2802-4B49-AD51-C5901E100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29869-969E-4326-AAAF-D73F35890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E5C73-514D-461A-8F9F-F5D0AC06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B4B-E788-4FF6-BEA0-BA25B0DD379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B03BB-BE61-45B3-9EF8-D81F4985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CE65E-0874-4598-9A08-C382840E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A003-3226-4931-A447-BC719638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3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070-7CEB-46BA-873D-54EEEB4F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97EE9-A5EF-41CC-9E6E-84FE1743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B4B-E788-4FF6-BEA0-BA25B0DD379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E8EA4-96A3-4C9D-917E-9FCCBD4D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9105B-5DDE-4BEC-B947-B9E1D626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A003-3226-4931-A447-BC719638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5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5AA27-EC74-4E3A-B8B7-8209EA7F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B4B-E788-4FF6-BEA0-BA25B0DD379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B0517-BDB9-4E1C-A63E-85F04C69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B4FBC-A61A-45C8-9FDD-EB8E0971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A003-3226-4931-A447-BC719638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7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7354-E4D1-4A4E-A2EF-0AA79589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247D-B572-48CD-BF60-47F0862C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0907F-7B64-4328-909E-CB42A9880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7765A-50B3-42F3-90C5-E5B2501A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B4B-E788-4FF6-BEA0-BA25B0DD379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43B9B-C8B4-4E86-861B-97A1E8F8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270D6-4A6D-4E7A-A2C1-0946CF09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A003-3226-4931-A447-BC719638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D98B-AE43-4574-A5E3-D447EF03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B840F-91D4-4DD9-8505-6FA5BFC67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FB6BA-FAC8-4467-858C-C4A9F7B4E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7594C-8790-4197-A7F2-7849D8DC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B4B-E788-4FF6-BEA0-BA25B0DD379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04708-9416-4512-ABA4-4123FF82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6B96-B982-4D49-997F-F922199C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A003-3226-4931-A447-BC719638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BA980-FE51-47D7-B740-DCDEB7EF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204E3-D2D2-442A-90E1-44CB4CA35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72C15-3B0B-481F-9DC3-71DBA909B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1B4B-E788-4FF6-BEA0-BA25B0DD379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58A48-480D-4621-A994-0D5773C39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285FE-1075-44E4-8FE3-AF424A099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A003-3226-4931-A447-BC7196386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B42FA7F-6E82-4B50-A01E-1B2018CEF9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585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242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carey cohen</dc:creator>
  <cp:lastModifiedBy>carey cohen</cp:lastModifiedBy>
  <cp:revision>2</cp:revision>
  <dcterms:created xsi:type="dcterms:W3CDTF">2020-08-03T15:43:35Z</dcterms:created>
  <dcterms:modified xsi:type="dcterms:W3CDTF">2020-08-03T15:58:16Z</dcterms:modified>
</cp:coreProperties>
</file>