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9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7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44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51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586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6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0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2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3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0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9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2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825FC-5AC6-42E3-BD0F-4E624C418AA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F675C4-66AC-47F6-9D3D-0CC2DA780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EA5-99C0-4999-B8B0-63F1998AD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Data Analytics?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BC3DE-6F4A-4941-8665-8C860850A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FE44444-856D-459F-B2A9-A28209CF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What piques my interest in Data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5F32-EB70-4B9C-82E1-AA9823480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For as long as I can remember, I’ve always enjoyed using and learning about computer programs and what goes into them. This started a chain reaction to wanting to know every little thing about computers from software to graphic design.</a:t>
            </a:r>
          </a:p>
          <a:p>
            <a:r>
              <a:rPr lang="en-US" dirty="0"/>
              <a:t>After looking into many different fields of the technology industry I found my self more interested in the data and coding aspect to computers.</a:t>
            </a:r>
          </a:p>
        </p:txBody>
      </p:sp>
    </p:spTree>
    <p:extLst>
      <p:ext uri="{BB962C8B-B14F-4D97-AF65-F5344CB8AC3E}">
        <p14:creationId xmlns:p14="http://schemas.microsoft.com/office/powerpoint/2010/main" val="178760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AB8C456-A6FD-4EAA-89D5-363F83D3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How did I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D180-C9CD-403B-9FFF-A841F851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 saw an ad for “</a:t>
            </a:r>
            <a:r>
              <a:rPr lang="en-US" dirty="0" err="1"/>
              <a:t>Thinkful</a:t>
            </a:r>
            <a:r>
              <a:rPr lang="en-US" dirty="0"/>
              <a:t>” and read about the many different courses that are available. Data Analytics and Data Science were the most interesting to me.</a:t>
            </a:r>
          </a:p>
          <a:p>
            <a:r>
              <a:rPr lang="en-US" dirty="0"/>
              <a:t>After much internal debate, I concluded on Data Analytics because I believe starting with the bare bones of anything is always the best to learn properly with confidence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416584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09280B-2CD2-48B8-A35A-E89A9556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What do I expect from learning about Data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EF25-2F4A-4240-926D-DBC1E3BD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There’s a lot of uses for someone with the knowledge and training in data analytics, so I’m excited for the future.</a:t>
            </a:r>
          </a:p>
          <a:p>
            <a:r>
              <a:rPr lang="en-US" dirty="0"/>
              <a:t>It’s almost astounding how intricate data analytics truly is.</a:t>
            </a:r>
          </a:p>
          <a:p>
            <a:r>
              <a:rPr lang="en-US" dirty="0"/>
              <a:t>Every Industry has a need for a data analyst and having completed this course will give me the confidence to take advantage of this universal skill.</a:t>
            </a:r>
          </a:p>
        </p:txBody>
      </p:sp>
    </p:spTree>
    <p:extLst>
      <p:ext uri="{BB962C8B-B14F-4D97-AF65-F5344CB8AC3E}">
        <p14:creationId xmlns:p14="http://schemas.microsoft.com/office/powerpoint/2010/main" val="3028317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Why Data Analytics?</vt:lpstr>
      <vt:lpstr>What piques my interest in Data Analytics?</vt:lpstr>
      <vt:lpstr>How did I get here?</vt:lpstr>
      <vt:lpstr>What do I expect from learning about Data Analytics?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Data Analytics?</dc:title>
  <dc:creator>Carey Cohen</dc:creator>
  <cp:lastModifiedBy>carey cohen</cp:lastModifiedBy>
  <cp:revision>1</cp:revision>
  <dcterms:created xsi:type="dcterms:W3CDTF">2020-08-03T15:20:53Z</dcterms:created>
  <dcterms:modified xsi:type="dcterms:W3CDTF">2020-08-03T15:21:43Z</dcterms:modified>
</cp:coreProperties>
</file>