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8" r:id="rId4"/>
    <p:sldId id="263" r:id="rId5"/>
    <p:sldId id="267" r:id="rId6"/>
    <p:sldId id="268" r:id="rId7"/>
    <p:sldId id="259" r:id="rId8"/>
    <p:sldId id="257" r:id="rId9"/>
    <p:sldId id="269" r:id="rId10"/>
    <p:sldId id="270" r:id="rId11"/>
    <p:sldId id="262" r:id="rId12"/>
    <p:sldId id="271" r:id="rId13"/>
    <p:sldId id="260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/>
    <p:restoredTop sz="94676"/>
  </p:normalViewPr>
  <p:slideViewPr>
    <p:cSldViewPr snapToGrid="0">
      <p:cViewPr varScale="1">
        <p:scale>
          <a:sx n="101" d="100"/>
          <a:sy n="10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375A9-40FF-6C4A-94C8-ED4677D7EC43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0DD81-52E5-054E-9A36-CB5B2D74B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0DD81-52E5-054E-9A36-CB5B2D74B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786-9F93-63B8-B78D-3A03F4014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570A-5E61-D212-8FCB-4C2898387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B12B-6912-F0D6-29A2-360AC1ED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FF61-5068-D268-08A5-95A77A9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B67C-8081-EAEA-C370-CEBD0E7C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E374-56E0-66EC-374D-501C0373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F7AB-44DA-5DFD-F82B-BEC4873CD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A5EC-7092-ED1C-5ED2-BF731C81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18E6-E7B9-7B5C-B282-93D59F08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E9F6-A285-8C63-EDF6-BD443EF9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63B5B-7AD2-11C8-1317-7CD772553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3AEA4-B418-24BD-E399-6A5508EE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E4DD-60E6-E1AB-5213-78F8AD6C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0563-2A2A-B65D-7973-90458C66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F7AA-437C-9662-43FB-B5F72D78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9434-5FA3-41F7-8E64-4DAE399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A028-E810-DDC4-A90D-4BDA2C8D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C875-8101-5D62-A5C1-5082F380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D47B-8C72-7773-324A-4E9DFC94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703AF-69DE-DB70-9CB7-00F6EB86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5B4D-0E54-5517-3138-00EE2785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571E2-9C44-E8C1-7658-4D7133C57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6445-E639-5557-CF12-F6A1FC47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04C08-0EFC-52E0-5EA8-657D00F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79B8-0A47-301B-8243-2E2B7A8F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07C1-38DA-A050-0C61-B6516E7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8D99-20F4-781F-2AC8-B5A1BC099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3CCBC-2D07-799D-6AFB-EA610DE8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5EAB8-2B1B-F7A7-DBF0-B6B9D9F8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E5769-8579-6827-9119-8D8D0FBB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A820-9B84-B7C6-74F7-574D587E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B79A-0BD2-1B33-0060-6601FE67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43CA4-6866-9AFC-6487-9DDC2DCA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41E9E-DBF8-D9AA-3059-AD2FEB388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61FFB-B43D-AE77-A46A-AE160522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605A6-91DB-A14E-0CC1-AA4B0D880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DB661-7E74-7226-2517-D4A5C165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F856B-A634-604F-382B-3B249482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C6FFB-8244-E0DF-2D4E-E87555C0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3182-1F0E-4331-653F-5A37E95C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2AFB1-1BCD-9F38-9681-17105AE0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C43DE-3E4C-5813-8BB3-642B3302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0E0CC-2063-42F6-1FE6-A14D851D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9316C-5509-13CC-3863-D70A5A9D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EF01-3DFB-1FCB-A692-F1FDD5CF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ECB8-B927-E03A-E8BB-DEB95841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9865-1C85-559F-4B39-AF605CED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82C8-6071-B65F-269D-85742E1CC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C17D0-5978-F404-6455-CE951C081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98354-930A-8965-546D-5F9F1CD8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C88D-1EE5-2466-C4A9-7DF004F0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22C1-AA6E-982A-D140-3AAD72EA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64A4-978B-E014-7B2C-35B758E6B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69908-CD09-280F-2850-949BE33A8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60C04-C7B5-0730-CFA1-3BBE7F69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C09B6-AA9B-20F3-D4BE-0E15E7B9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BC4F0-4E74-6BBF-070E-0EC34692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08FA-FF23-938D-3D86-4D3E2EE6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EAB9E-58E4-948F-E24C-E1A63B67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34CE-7B9D-8872-2D3F-EC68BACD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5CEC-CDF9-D3A2-484C-68B17131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845A-14B4-B34A-82AE-EA808DF384B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F591-62ED-1AD3-0F49-E080867F4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7A9CE-13A6-E622-D3E6-5B6C7CD7D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1389-34FD-A946-8324-CC66D263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A3FC-195A-7882-A3CC-20AB7A4FF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BVR Drawdown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1862F-2490-3C4D-8751-8FC61FED2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WVWA Report August 2022</a:t>
            </a:r>
          </a:p>
        </p:txBody>
      </p:sp>
    </p:spTree>
    <p:extLst>
      <p:ext uri="{BB962C8B-B14F-4D97-AF65-F5344CB8AC3E}">
        <p14:creationId xmlns:p14="http://schemas.microsoft.com/office/powerpoint/2010/main" val="65487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CDE-774B-1792-FB40-9D7B7910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Emissions and 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063B-341B-B445-E6B8-8DE39690A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 conc</a:t>
            </a:r>
          </a:p>
          <a:p>
            <a:r>
              <a:rPr lang="en-US" dirty="0"/>
              <a:t>Fe export</a:t>
            </a:r>
          </a:p>
          <a:p>
            <a:pPr lvl="1"/>
            <a:r>
              <a:rPr lang="en-US" dirty="0"/>
              <a:t>Note that these probably result from changes in the physical environment at the weir</a:t>
            </a:r>
          </a:p>
          <a:p>
            <a:r>
              <a:rPr lang="en-US" dirty="0"/>
              <a:t>GHG production</a:t>
            </a:r>
          </a:p>
          <a:p>
            <a:r>
              <a:rPr lang="en-US" dirty="0"/>
              <a:t>GHG emission</a:t>
            </a:r>
          </a:p>
        </p:txBody>
      </p:sp>
    </p:spTree>
    <p:extLst>
      <p:ext uri="{BB962C8B-B14F-4D97-AF65-F5344CB8AC3E}">
        <p14:creationId xmlns:p14="http://schemas.microsoft.com/office/powerpoint/2010/main" val="295930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CC47-ABD0-446C-E8B0-6E4EB0FC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34C21-7B59-1D8F-F0DF-38B52364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2" y="3164114"/>
            <a:ext cx="6045198" cy="302259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F13F8-779E-4800-1A2F-822E56E33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04" y="3164114"/>
            <a:ext cx="6045198" cy="30225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022D-7D7B-5895-36CE-7DEB9C1DB2BD}"/>
              </a:ext>
            </a:extLst>
          </p:cNvPr>
          <p:cNvSpPr txBox="1"/>
          <p:nvPr/>
        </p:nvSpPr>
        <p:spPr>
          <a:xfrm>
            <a:off x="7141028" y="1690688"/>
            <a:ext cx="439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 emissions to the atmosphere are rising rapidly in July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90F93-F746-B76C-C78A-40AAA22314AD}"/>
              </a:ext>
            </a:extLst>
          </p:cNvPr>
          <p:cNvSpPr txBox="1"/>
          <p:nvPr/>
        </p:nvSpPr>
        <p:spPr>
          <a:xfrm>
            <a:off x="838200" y="1621746"/>
            <a:ext cx="520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Pulse of methane emission from site 50 in early June (aligned with the hypolimnetic spike)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Comparable emissions from site 40 (diffusing out without accumulating in the water column?)</a:t>
            </a:r>
          </a:p>
        </p:txBody>
      </p:sp>
    </p:spTree>
    <p:extLst>
      <p:ext uri="{BB962C8B-B14F-4D97-AF65-F5344CB8AC3E}">
        <p14:creationId xmlns:p14="http://schemas.microsoft.com/office/powerpoint/2010/main" val="392627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BD25-7114-E400-C6FF-9A1696D6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C053-ECCB-F359-E685-2D4D5525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 that respond immediately and return to baseline immediately</a:t>
            </a:r>
          </a:p>
          <a:p>
            <a:pPr lvl="1"/>
            <a:r>
              <a:rPr lang="en-US" dirty="0"/>
              <a:t>Phycocyanin</a:t>
            </a:r>
          </a:p>
          <a:p>
            <a:pPr lvl="1"/>
            <a:r>
              <a:rPr lang="en-US" dirty="0"/>
              <a:t>Metals at the weir</a:t>
            </a:r>
          </a:p>
          <a:p>
            <a:r>
              <a:rPr lang="en-US" dirty="0"/>
              <a:t>Variables with a sudden response to the change</a:t>
            </a:r>
          </a:p>
          <a:p>
            <a:pPr lvl="1"/>
            <a:r>
              <a:rPr lang="en-US" dirty="0"/>
              <a:t>Methane (dissolved and emissions)</a:t>
            </a:r>
          </a:p>
          <a:p>
            <a:r>
              <a:rPr lang="en-US" dirty="0"/>
              <a:t>Variables with a delayed response to both the start and the end</a:t>
            </a:r>
          </a:p>
          <a:p>
            <a:pPr lvl="1"/>
            <a:r>
              <a:rPr lang="en-US" dirty="0"/>
              <a:t>Turbidity</a:t>
            </a:r>
          </a:p>
          <a:p>
            <a:pPr lvl="1"/>
            <a:r>
              <a:rPr lang="en-US" dirty="0"/>
              <a:t>pH</a:t>
            </a:r>
          </a:p>
          <a:p>
            <a:r>
              <a:rPr lang="en-US" dirty="0"/>
              <a:t>Variables that did not return to baseline</a:t>
            </a:r>
          </a:p>
          <a:p>
            <a:pPr lvl="1"/>
            <a:r>
              <a:rPr lang="en-US" dirty="0"/>
              <a:t>Schmidt</a:t>
            </a:r>
          </a:p>
          <a:p>
            <a:pPr lvl="1"/>
            <a:r>
              <a:rPr lang="en-US" dirty="0" err="1"/>
              <a:t>Thermo</a:t>
            </a:r>
            <a:r>
              <a:rPr lang="en-US" dirty="0"/>
              <a:t> depth</a:t>
            </a:r>
          </a:p>
        </p:txBody>
      </p:sp>
    </p:spTree>
    <p:extLst>
      <p:ext uri="{BB962C8B-B14F-4D97-AF65-F5344CB8AC3E}">
        <p14:creationId xmlns:p14="http://schemas.microsoft.com/office/powerpoint/2010/main" val="222612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4546-BE8E-D07D-F452-AD8B68C2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07468F-EEF9-2C9B-2B9E-70F37A15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180"/>
            <a:ext cx="5903300" cy="29516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08C551-9D34-73E7-B64A-9B0D0A13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" y="2324180"/>
            <a:ext cx="5903300" cy="29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5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03B9-7459-8BAD-8632-281B06D8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export of Fe during drawdown and Mn 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02961-A22A-7D7C-65D2-070A6F9DA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43" y="2307771"/>
            <a:ext cx="6119360" cy="30596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26940-7928-4727-4786-5BCA19F2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40" y="2307771"/>
            <a:ext cx="6119360" cy="3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E81-4736-EDD0-EBAA-934FEFF2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2" y="379639"/>
            <a:ext cx="10515600" cy="1325563"/>
          </a:xfrm>
        </p:spPr>
        <p:txBody>
          <a:bodyPr/>
          <a:lstStyle/>
          <a:p>
            <a:r>
              <a:rPr lang="en-US" dirty="0"/>
              <a:t>Cond, turb, TDS all increase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F61CCB2-40B5-7920-709F-9BF0F15F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4" y="2296886"/>
            <a:ext cx="5143500" cy="3429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78D7D7-CB7C-62C2-C508-DF47DC1A7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109" y="0"/>
            <a:ext cx="5303157" cy="35354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9FA815C-DB7F-FB45-6A9F-3AB1D8DC6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48" y="3193142"/>
            <a:ext cx="5693229" cy="37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5824-A0A2-CC4F-4378-72A3BDD4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fDOM</a:t>
            </a:r>
            <a:r>
              <a:rPr lang="en-US" dirty="0"/>
              <a:t> increased and DO decreased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8A9E7-5D2F-D834-76B2-2393DD4C4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271" y="2046514"/>
            <a:ext cx="5834744" cy="3889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F1B36-826A-57AB-ED4C-3AAFA258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6514"/>
            <a:ext cx="5442858" cy="3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3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E591-BB76-2034-89B5-9A59B1D9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D88B-F182-75D0-7015-622ACCC5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Schmidt from sonde</a:t>
            </a:r>
          </a:p>
          <a:p>
            <a:r>
              <a:rPr lang="en-US" dirty="0"/>
              <a:t>Remake thermos depth and buoyancy </a:t>
            </a:r>
            <a:r>
              <a:rPr lang="en-US" dirty="0" err="1"/>
              <a:t>freq</a:t>
            </a:r>
            <a:r>
              <a:rPr lang="en-US" dirty="0"/>
              <a:t> from sonde</a:t>
            </a:r>
          </a:p>
          <a:p>
            <a:r>
              <a:rPr lang="en-US" dirty="0"/>
              <a:t>Tie in YSI data for CTD heatmaps</a:t>
            </a:r>
          </a:p>
          <a:p>
            <a:r>
              <a:rPr lang="en-US" dirty="0"/>
              <a:t>Figure out chl-a</a:t>
            </a:r>
          </a:p>
          <a:p>
            <a:r>
              <a:rPr lang="en-US" dirty="0"/>
              <a:t>Figure with both emissions and concentrations</a:t>
            </a:r>
          </a:p>
          <a:p>
            <a:r>
              <a:rPr lang="en-US" dirty="0"/>
              <a:t>Calculate emissions from surface samples for comparison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8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ADA1-39E2-19AE-2D29-5C11967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BVR water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6B7A32-E485-3B9A-95D0-7B3E5479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3" y="1862666"/>
            <a:ext cx="6807200" cy="45381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A7A202-871F-9A56-EC62-8641F3B5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3" y="1862666"/>
            <a:ext cx="6756400" cy="4504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90460-9887-0014-421C-ADBAE499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743" y="781050"/>
            <a:ext cx="5295900" cy="5295900"/>
          </a:xfrm>
          <a:prstGeom prst="rect">
            <a:avLst/>
          </a:prstGeom>
          <a:ln w="63500">
            <a:noFill/>
          </a:ln>
        </p:spPr>
      </p:pic>
    </p:spTree>
    <p:extLst>
      <p:ext uri="{BB962C8B-B14F-4D97-AF65-F5344CB8AC3E}">
        <p14:creationId xmlns:p14="http://schemas.microsoft.com/office/powerpoint/2010/main" val="426542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0B2C-FDE6-70E6-D1AE-125F7E05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to 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545D8-4BB2-1CBD-6BFB-FBB49102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1677609"/>
            <a:ext cx="7770586" cy="51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059B-175B-CB6B-8444-0BC6A127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E59B-4775-7C5C-F043-6AAED665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Schmidt</a:t>
            </a:r>
          </a:p>
          <a:p>
            <a:pPr lvl="1"/>
            <a:r>
              <a:rPr lang="en-US" dirty="0"/>
              <a:t>Make with sonde data</a:t>
            </a:r>
          </a:p>
          <a:p>
            <a:r>
              <a:rPr lang="en-US" dirty="0" err="1"/>
              <a:t>Thermo</a:t>
            </a:r>
            <a:r>
              <a:rPr lang="en-US" dirty="0"/>
              <a:t> depth</a:t>
            </a:r>
          </a:p>
          <a:p>
            <a:pPr lvl="1"/>
            <a:r>
              <a:rPr lang="en-US" dirty="0"/>
              <a:t>Make without 2020</a:t>
            </a:r>
          </a:p>
          <a:p>
            <a:r>
              <a:rPr lang="en-US" dirty="0" err="1"/>
              <a:t>Bouyancy</a:t>
            </a:r>
            <a:r>
              <a:rPr lang="en-US" dirty="0"/>
              <a:t> </a:t>
            </a:r>
            <a:r>
              <a:rPr lang="en-US" dirty="0" err="1"/>
              <a:t>freq</a:t>
            </a:r>
            <a:endParaRPr lang="en-US" dirty="0"/>
          </a:p>
          <a:p>
            <a:pPr lvl="1"/>
            <a:r>
              <a:rPr lang="en-US" dirty="0"/>
              <a:t>Make without 2020</a:t>
            </a:r>
          </a:p>
        </p:txBody>
      </p:sp>
    </p:spTree>
    <p:extLst>
      <p:ext uri="{BB962C8B-B14F-4D97-AF65-F5344CB8AC3E}">
        <p14:creationId xmlns:p14="http://schemas.microsoft.com/office/powerpoint/2010/main" val="102887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4D47-074D-3995-0036-F4106CB0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D54A-9ACE-1C28-7847-AC7BE3206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Turbidity</a:t>
            </a:r>
          </a:p>
          <a:p>
            <a:r>
              <a:rPr lang="en-US" dirty="0"/>
              <a:t>DO</a:t>
            </a:r>
          </a:p>
          <a:p>
            <a:pPr lvl="1"/>
            <a:r>
              <a:rPr lang="en-US" dirty="0"/>
              <a:t>Stat: m of </a:t>
            </a:r>
            <a:r>
              <a:rPr lang="en-US" dirty="0" err="1"/>
              <a:t>oxic</a:t>
            </a:r>
            <a:r>
              <a:rPr lang="en-US" dirty="0"/>
              <a:t> habitat and TDO3 (temp at which DO&lt;3)</a:t>
            </a:r>
          </a:p>
          <a:p>
            <a:r>
              <a:rPr lang="en-US" dirty="0"/>
              <a:t>pH</a:t>
            </a:r>
          </a:p>
          <a:p>
            <a:pPr lvl="1"/>
            <a:r>
              <a:rPr lang="en-US" dirty="0"/>
              <a:t>Compare to 2021 (using handheld probe)</a:t>
            </a:r>
          </a:p>
          <a:p>
            <a:r>
              <a:rPr lang="en-US" dirty="0" err="1"/>
              <a:t>fDOM</a:t>
            </a:r>
            <a:endParaRPr lang="en-US" dirty="0"/>
          </a:p>
          <a:p>
            <a:r>
              <a:rPr lang="en-US" dirty="0"/>
              <a:t>Metals</a:t>
            </a:r>
          </a:p>
          <a:p>
            <a:pPr lvl="1"/>
            <a:r>
              <a:rPr lang="en-US" dirty="0"/>
              <a:t>Compare to 2021</a:t>
            </a:r>
          </a:p>
          <a:p>
            <a:r>
              <a:rPr lang="en-US" dirty="0"/>
              <a:t>Nutrients?</a:t>
            </a:r>
          </a:p>
        </p:txBody>
      </p:sp>
    </p:spTree>
    <p:extLst>
      <p:ext uri="{BB962C8B-B14F-4D97-AF65-F5344CB8AC3E}">
        <p14:creationId xmlns:p14="http://schemas.microsoft.com/office/powerpoint/2010/main" val="370199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AD6C2FE-9DD3-8D31-FCC3-1E1049EC7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6" y="1412648"/>
            <a:ext cx="6551837" cy="32759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5DF86-B602-32CA-ACF8-9FF2C01F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BVR Turbidity and pH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01EE4F-DFB7-229D-07D6-E7F7607BA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234" y="3618820"/>
            <a:ext cx="6310766" cy="315538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379FC4-C465-0219-509D-9EF66B6E0B30}"/>
              </a:ext>
            </a:extLst>
          </p:cNvPr>
          <p:cNvSpPr txBox="1"/>
          <p:nvPr/>
        </p:nvSpPr>
        <p:spPr>
          <a:xfrm>
            <a:off x="6921305" y="1235529"/>
            <a:ext cx="4432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Increases in surface pH and turbidity during drawdown, potentially due to bank erosion</a:t>
            </a:r>
          </a:p>
        </p:txBody>
      </p:sp>
    </p:spTree>
    <p:extLst>
      <p:ext uri="{BB962C8B-B14F-4D97-AF65-F5344CB8AC3E}">
        <p14:creationId xmlns:p14="http://schemas.microsoft.com/office/powerpoint/2010/main" val="425854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B26-70F1-DA73-4498-480EA599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BVR 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D94E3-0824-1D72-8C70-6F250021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0" y="1690688"/>
            <a:ext cx="9187544" cy="4593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E797E0-CDC5-B0FA-FC28-56757EA4C718}"/>
              </a:ext>
            </a:extLst>
          </p:cNvPr>
          <p:cNvSpPr txBox="1"/>
          <p:nvPr/>
        </p:nvSpPr>
        <p:spPr>
          <a:xfrm>
            <a:off x="7014029" y="232609"/>
            <a:ext cx="470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 of </a:t>
            </a:r>
            <a:r>
              <a:rPr lang="en-US" sz="2400" dirty="0" err="1"/>
              <a:t>oxic</a:t>
            </a:r>
            <a:r>
              <a:rPr lang="en-US" sz="2400" dirty="0"/>
              <a:t> surface water means that most of the water column is anoxic by the end of drawdown</a:t>
            </a:r>
          </a:p>
        </p:txBody>
      </p:sp>
    </p:spTree>
    <p:extLst>
      <p:ext uri="{BB962C8B-B14F-4D97-AF65-F5344CB8AC3E}">
        <p14:creationId xmlns:p14="http://schemas.microsoft.com/office/powerpoint/2010/main" val="316857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23E6-D53F-D6A0-42DF-12339C34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DB95-57A6-C473-7238-48C2D269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Chl-a</a:t>
            </a:r>
          </a:p>
          <a:p>
            <a:pPr lvl="1"/>
            <a:r>
              <a:rPr lang="en-US" dirty="0"/>
              <a:t>Make a three panel figure with total fluorescence, </a:t>
            </a:r>
            <a:r>
              <a:rPr lang="en-US" dirty="0" err="1"/>
              <a:t>chla</a:t>
            </a:r>
            <a:r>
              <a:rPr lang="en-US" dirty="0"/>
              <a:t> from </a:t>
            </a:r>
            <a:r>
              <a:rPr lang="en-US" dirty="0" err="1"/>
              <a:t>ctd</a:t>
            </a:r>
            <a:r>
              <a:rPr lang="en-US" dirty="0"/>
              <a:t>, </a:t>
            </a:r>
            <a:r>
              <a:rPr lang="en-US" dirty="0" err="1"/>
              <a:t>chla</a:t>
            </a:r>
            <a:r>
              <a:rPr lang="en-US" dirty="0"/>
              <a:t> from </a:t>
            </a:r>
            <a:r>
              <a:rPr lang="en-US" dirty="0" err="1"/>
              <a:t>exo</a:t>
            </a:r>
            <a:endParaRPr lang="en-US" dirty="0"/>
          </a:p>
          <a:p>
            <a:r>
              <a:rPr lang="en-US" dirty="0"/>
              <a:t>Phycocyanin</a:t>
            </a:r>
          </a:p>
          <a:p>
            <a:r>
              <a:rPr lang="en-US" dirty="0" err="1"/>
              <a:t>Fluora</a:t>
            </a:r>
            <a:endParaRPr lang="en-US" dirty="0"/>
          </a:p>
          <a:p>
            <a:pPr lvl="1"/>
            <a:r>
              <a:rPr lang="en-US" dirty="0"/>
              <a:t>Highlights: closer to the surface, more dominated by </a:t>
            </a:r>
            <a:r>
              <a:rPr lang="en-US" dirty="0" err="1"/>
              <a:t>cyanos</a:t>
            </a:r>
            <a:endParaRPr lang="en-US" dirty="0"/>
          </a:p>
          <a:p>
            <a:r>
              <a:rPr lang="en-US" dirty="0"/>
              <a:t>Heather has ~monthly </a:t>
            </a:r>
            <a:r>
              <a:rPr lang="en-US" dirty="0" err="1"/>
              <a:t>zoop</a:t>
            </a:r>
            <a:r>
              <a:rPr lang="en-US" dirty="0"/>
              <a:t> samples that she could count</a:t>
            </a:r>
          </a:p>
        </p:txBody>
      </p:sp>
    </p:spTree>
    <p:extLst>
      <p:ext uri="{BB962C8B-B14F-4D97-AF65-F5344CB8AC3E}">
        <p14:creationId xmlns:p14="http://schemas.microsoft.com/office/powerpoint/2010/main" val="393968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11977</TotalTime>
  <Words>330</Words>
  <Application>Microsoft Macintosh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BVR Drawdown effects</vt:lpstr>
      <vt:lpstr>Figures TO DO</vt:lpstr>
      <vt:lpstr>BVR water level</vt:lpstr>
      <vt:lpstr>Looking back to 2013</vt:lpstr>
      <vt:lpstr>Physical changes</vt:lpstr>
      <vt:lpstr>Chemical changes</vt:lpstr>
      <vt:lpstr>BVR Turbidity and pH</vt:lpstr>
      <vt:lpstr>BVR DO</vt:lpstr>
      <vt:lpstr>Biological changes</vt:lpstr>
      <vt:lpstr>Emissions and export</vt:lpstr>
      <vt:lpstr>GHGs</vt:lpstr>
      <vt:lpstr>Timing differences</vt:lpstr>
      <vt:lpstr>Metals</vt:lpstr>
      <vt:lpstr>Increased export of Fe during drawdown and Mn after</vt:lpstr>
      <vt:lpstr>Cond, turb, TDS all increase</vt:lpstr>
      <vt:lpstr>fDOM increased and DO decreased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BVR Drawdown effects</dc:title>
  <dc:creator>Abby Lewis</dc:creator>
  <cp:lastModifiedBy>Abby Lewis</cp:lastModifiedBy>
  <cp:revision>10</cp:revision>
  <dcterms:created xsi:type="dcterms:W3CDTF">2022-07-25T12:20:26Z</dcterms:created>
  <dcterms:modified xsi:type="dcterms:W3CDTF">2022-08-03T14:35:46Z</dcterms:modified>
</cp:coreProperties>
</file>