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4477-1FA4-4780-9759-F2964AFA3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5B967-5EE0-4B47-8052-D7E8D47DD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Sketch To Code Node Web Application Using Azure Cognitive Services</a:t>
            </a:r>
          </a:p>
        </p:txBody>
      </p:sp>
    </p:spTree>
    <p:extLst>
      <p:ext uri="{BB962C8B-B14F-4D97-AF65-F5344CB8AC3E}">
        <p14:creationId xmlns:p14="http://schemas.microsoft.com/office/powerpoint/2010/main" val="205683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4CE5-C24B-43BE-B539-A1D16E64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070D-56DF-417D-A5A2-636BBCBB7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Cosmos API (Auth, Components, Projects)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F7317-2FE6-43F0-9750-6A9312D89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179" y="2525855"/>
            <a:ext cx="402963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6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3996D-CDE5-4BA3-9F2C-EE282B58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CC02-0B77-4990-A971-12977576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Frontend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9C003-C217-4E0F-A191-FD6F92CCB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34" y="2126910"/>
            <a:ext cx="5433391" cy="279768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373AD5-4EA6-4935-B1CB-312E67B42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777" y="3833272"/>
            <a:ext cx="5160702" cy="25775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4B3BC-2C16-40F4-A5B5-1F9152856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678" y="4475296"/>
            <a:ext cx="3276085" cy="206028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12718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099-57E7-48BD-AD50-AE4DB1C4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needs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FBD0A-5B7F-429C-8ABB-7D10D5D4C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Create a new model using distinct colours</a:t>
            </a:r>
          </a:p>
          <a:p>
            <a:r>
              <a:rPr lang="en-GB" dirty="0"/>
              <a:t>Link Cosmos DB components to storage blob objects</a:t>
            </a:r>
          </a:p>
          <a:p>
            <a:r>
              <a:rPr lang="en-GB" dirty="0"/>
              <a:t>Feed Images from storage to prediction model</a:t>
            </a:r>
          </a:p>
          <a:p>
            <a:r>
              <a:rPr lang="en-GB" dirty="0"/>
              <a:t>Allow users to upload an image and get a prediction</a:t>
            </a:r>
          </a:p>
          <a:p>
            <a:r>
              <a:rPr lang="en-GB" dirty="0"/>
              <a:t>Create code snippets</a:t>
            </a:r>
          </a:p>
          <a:p>
            <a:r>
              <a:rPr lang="en-GB" dirty="0"/>
              <a:t>Convert Sketch to code</a:t>
            </a:r>
          </a:p>
          <a:p>
            <a:r>
              <a:rPr lang="en-GB" dirty="0"/>
              <a:t>Allow user to download code</a:t>
            </a:r>
          </a:p>
          <a:p>
            <a:r>
              <a:rPr lang="en-GB" dirty="0"/>
              <a:t>Frontend Design</a:t>
            </a:r>
          </a:p>
          <a:p>
            <a:r>
              <a:rPr lang="en-GB" dirty="0"/>
              <a:t>Documentation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02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5232-A16E-42A4-8AFC-F9129DED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622FC-352F-4698-91BA-8E598F93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 based application including Auth API </a:t>
            </a:r>
          </a:p>
          <a:p>
            <a:r>
              <a:rPr lang="en-GB" dirty="0"/>
              <a:t>Transforming user made sketches to working code using Artificial Intelligence</a:t>
            </a:r>
          </a:p>
          <a:p>
            <a:r>
              <a:rPr lang="en-GB" dirty="0"/>
              <a:t>Web interface and user accounts to store progress</a:t>
            </a:r>
          </a:p>
          <a:p>
            <a:r>
              <a:rPr lang="en-GB" dirty="0"/>
              <a:t>Users may create projects, where individual components may be submitted and transformed to code </a:t>
            </a:r>
          </a:p>
          <a:p>
            <a:r>
              <a:rPr lang="en-GB" dirty="0"/>
              <a:t>Utilising Azure Cognitive Services to create a model to determine and provide the best appropriate code snippet</a:t>
            </a:r>
          </a:p>
          <a:p>
            <a:r>
              <a:rPr lang="en-GB" dirty="0"/>
              <a:t>Multi-Database storage solution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501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F0D7-4609-474F-90DF-1567416F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A91FF-69DB-4DCD-AAF6-883B09C85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Discovered and examined the fundamentals and importance of wireframing in web design and application development</a:t>
            </a:r>
          </a:p>
          <a:p>
            <a:pPr lvl="1"/>
            <a:r>
              <a:rPr lang="en-GB" dirty="0"/>
              <a:t>Wireframes are core elements to the creation and planning of an applications development</a:t>
            </a:r>
          </a:p>
          <a:p>
            <a:pPr lvl="1"/>
            <a:r>
              <a:rPr lang="en-GB" dirty="0"/>
              <a:t>Prototyping using wireframes saves time and money </a:t>
            </a:r>
          </a:p>
          <a:p>
            <a:pPr lvl="1"/>
            <a:r>
              <a:rPr lang="en-GB" dirty="0"/>
              <a:t>Provide a high quality deliverable in a short space of time</a:t>
            </a:r>
          </a:p>
          <a:p>
            <a:pPr lvl="1"/>
            <a:r>
              <a:rPr lang="en-GB" dirty="0"/>
              <a:t>Clients observe wireframes to determine whether the proposed product meets their needs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68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3660-F7CE-451D-907D-84091567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E24CE-544E-48A9-A468-7D5CC898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Investigated the applications of computer vision and how such a process could be applied in practice</a:t>
            </a:r>
          </a:p>
          <a:p>
            <a:pPr lvl="1"/>
            <a:r>
              <a:rPr lang="en-GB" dirty="0"/>
              <a:t>OCR (Optical Character Recognition)</a:t>
            </a:r>
          </a:p>
          <a:p>
            <a:pPr lvl="1"/>
            <a:r>
              <a:rPr lang="en-GB" dirty="0"/>
              <a:t>HCR (Handwritten Character Recognition)</a:t>
            </a:r>
          </a:p>
          <a:p>
            <a:pPr lvl="1"/>
            <a:r>
              <a:rPr lang="en-GB" dirty="0"/>
              <a:t>Discovered the importance of building a machine learning model</a:t>
            </a:r>
          </a:p>
          <a:p>
            <a:pPr lvl="1"/>
            <a:r>
              <a:rPr lang="en-GB" dirty="0"/>
              <a:t>Object tagging </a:t>
            </a:r>
          </a:p>
          <a:p>
            <a:pPr lvl="1"/>
            <a:r>
              <a:rPr lang="en-GB" dirty="0"/>
              <a:t>Nearest Neighbour Method</a:t>
            </a:r>
          </a:p>
        </p:txBody>
      </p:sp>
    </p:spTree>
    <p:extLst>
      <p:ext uri="{BB962C8B-B14F-4D97-AF65-F5344CB8AC3E}">
        <p14:creationId xmlns:p14="http://schemas.microsoft.com/office/powerpoint/2010/main" val="302262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3E9A-C4F0-41D3-9315-F4195F2D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EF4A3-6AC7-45D0-90E1-29ACB984B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Understanding the fundamentals of cloud computing, while particularly focusing on Azure Cloud Services</a:t>
            </a:r>
          </a:p>
          <a:p>
            <a:pPr lvl="1"/>
            <a:r>
              <a:rPr lang="en-GB" dirty="0"/>
              <a:t>Virtual Machines and Virtualisation</a:t>
            </a:r>
          </a:p>
          <a:p>
            <a:pPr lvl="1"/>
            <a:r>
              <a:rPr lang="en-GB" dirty="0"/>
              <a:t>Discovered Hypervisors and investigated the basic function and use of such a technology (Type 1 – installed on server, Type 2 -  contain a host operating system )</a:t>
            </a:r>
          </a:p>
          <a:p>
            <a:pPr lvl="1"/>
            <a:r>
              <a:rPr lang="en-GB" dirty="0"/>
              <a:t>Azure Functions – how they interpret and handle loads and allocate resources appropriately only acting on an on-demand basis#</a:t>
            </a:r>
          </a:p>
          <a:p>
            <a:pPr lvl="1"/>
            <a:r>
              <a:rPr lang="en-GB" dirty="0"/>
              <a:t>Storage blobs, their folder and data structures and accessibility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25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5BAD-8BEA-4A1C-A2E5-3CB1AF3B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6005C-D69F-43FB-9FFF-59C679056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Directly Applicable</a:t>
            </a:r>
          </a:p>
          <a:p>
            <a:pPr lvl="1"/>
            <a:r>
              <a:rPr lang="en-GB" dirty="0"/>
              <a:t>Microsoft's Sketch2Code Using Cognitive Resources</a:t>
            </a:r>
          </a:p>
          <a:p>
            <a:endParaRPr lang="en-GB" dirty="0"/>
          </a:p>
          <a:p>
            <a:r>
              <a:rPr lang="en-GB" dirty="0"/>
              <a:t>Indirectly Applicable</a:t>
            </a:r>
          </a:p>
          <a:p>
            <a:pPr lvl="1"/>
            <a:r>
              <a:rPr lang="en-GB" dirty="0" err="1"/>
              <a:t>Wirify</a:t>
            </a:r>
            <a:r>
              <a:rPr lang="en-GB" dirty="0"/>
              <a:t> – displaying websites as wireframes</a:t>
            </a:r>
          </a:p>
          <a:p>
            <a:pPr lvl="1"/>
            <a:r>
              <a:rPr lang="en-GB" dirty="0"/>
              <a:t>In Vision - Freehand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39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F8EA-C25B-4FFA-B4F4-7D4E476F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5212-5AE1-49E7-90A1-DBC20B6B8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GB" dirty="0"/>
          </a:p>
          <a:p>
            <a:r>
              <a:rPr lang="en-GB" dirty="0"/>
              <a:t>Backend</a:t>
            </a:r>
          </a:p>
          <a:p>
            <a:pPr lvl="1"/>
            <a:r>
              <a:rPr lang="en-GB" dirty="0"/>
              <a:t>Node.js</a:t>
            </a:r>
          </a:p>
          <a:p>
            <a:pPr lvl="1"/>
            <a:r>
              <a:rPr lang="en-GB" dirty="0"/>
              <a:t>Express.js</a:t>
            </a:r>
          </a:p>
          <a:p>
            <a:r>
              <a:rPr lang="en-GB" dirty="0"/>
              <a:t>Frontend</a:t>
            </a:r>
          </a:p>
          <a:p>
            <a:pPr lvl="1"/>
            <a:r>
              <a:rPr lang="en-GB" dirty="0"/>
              <a:t>Node.js</a:t>
            </a:r>
          </a:p>
          <a:p>
            <a:pPr lvl="1"/>
            <a:r>
              <a:rPr lang="en-GB" dirty="0"/>
              <a:t>Material UI (MUI)</a:t>
            </a:r>
          </a:p>
          <a:p>
            <a:pPr lvl="1"/>
            <a:r>
              <a:rPr lang="en-GB" dirty="0"/>
              <a:t>CSS</a:t>
            </a:r>
          </a:p>
          <a:p>
            <a:r>
              <a:rPr lang="en-GB" dirty="0"/>
              <a:t>Microsoft Azure Cognitive Services</a:t>
            </a:r>
          </a:p>
          <a:p>
            <a:pPr lvl="1"/>
            <a:r>
              <a:rPr lang="en-GB" dirty="0"/>
              <a:t>Custom Vision </a:t>
            </a:r>
          </a:p>
          <a:p>
            <a:r>
              <a:rPr lang="en-GB" dirty="0"/>
              <a:t>Microsoft Database</a:t>
            </a:r>
          </a:p>
          <a:p>
            <a:pPr lvl="1"/>
            <a:r>
              <a:rPr lang="en-GB" dirty="0"/>
              <a:t>Cosmos DB + Mongoose Schema</a:t>
            </a:r>
          </a:p>
          <a:p>
            <a:pPr lvl="1"/>
            <a:r>
              <a:rPr lang="en-GB" dirty="0"/>
              <a:t>Storage Blob Account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3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DB32-177D-45BF-B0CE-04EBCA79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What's Done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F2023-A443-42E8-8873-A2394AD58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Initialised Azure Services (Storage Accounts, Prediction Model, access keys)</a:t>
            </a:r>
          </a:p>
          <a:p>
            <a:r>
              <a:rPr lang="en-GB" dirty="0"/>
              <a:t>Login Authentication API (Cosmos DB)</a:t>
            </a:r>
          </a:p>
          <a:p>
            <a:r>
              <a:rPr lang="en-GB" dirty="0"/>
              <a:t>CRUD (Projects + Components – Cosmos DB)</a:t>
            </a:r>
          </a:p>
          <a:p>
            <a:r>
              <a:rPr lang="en-GB" dirty="0"/>
              <a:t>Generate Prediction from image provided to Custom Vision Model</a:t>
            </a:r>
          </a:p>
          <a:p>
            <a:r>
              <a:rPr lang="en-GB" dirty="0"/>
              <a:t>Upload Files to Azure Storage blob from Frontend</a:t>
            </a:r>
          </a:p>
          <a:p>
            <a:r>
              <a:rPr lang="en-GB" dirty="0"/>
              <a:t>Create Azure Storage Containers from Frontend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3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5601-7892-407F-BD66-5AAB1E5B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80F1F-4475-4AD4-BE68-99C733050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Prediction Model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3E4E1-83A7-4C4B-ACAC-09693D83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070" y="2222287"/>
            <a:ext cx="2775620" cy="44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92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38CBD16028B74D872F1639443176A0" ma:contentTypeVersion="14" ma:contentTypeDescription="Create a new document." ma:contentTypeScope="" ma:versionID="5900d8f9cdb4653fcef27ccbd38b522e">
  <xsd:schema xmlns:xsd="http://www.w3.org/2001/XMLSchema" xmlns:xs="http://www.w3.org/2001/XMLSchema" xmlns:p="http://schemas.microsoft.com/office/2006/metadata/properties" xmlns:ns3="5d7045d7-e96c-4779-b327-1758c5b38e41" xmlns:ns4="7167fda9-6b98-4876-8599-7a2cc6cfa9e3" targetNamespace="http://schemas.microsoft.com/office/2006/metadata/properties" ma:root="true" ma:fieldsID="fbe6154fe6d421346cd6463b5388875b" ns3:_="" ns4:_="">
    <xsd:import namespace="5d7045d7-e96c-4779-b327-1758c5b38e41"/>
    <xsd:import namespace="7167fda9-6b98-4876-8599-7a2cc6cfa9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045d7-e96c-4779-b327-1758c5b38e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67fda9-6b98-4876-8599-7a2cc6cfa9e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9DE24D-2B6C-4E51-B945-AA60431EFE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9A41DF-D43E-495F-831C-A872542FEA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045d7-e96c-4779-b327-1758c5b38e41"/>
    <ds:schemaRef ds:uri="7167fda9-6b98-4876-8599-7a2cc6cfa9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49FBA5-A242-4628-BDB6-6072A2C098D0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purl.org/dc/terms/"/>
    <ds:schemaRef ds:uri="5d7045d7-e96c-4779-b327-1758c5b38e41"/>
    <ds:schemaRef ds:uri="http://schemas.microsoft.com/office/2006/metadata/properties"/>
    <ds:schemaRef ds:uri="http://schemas.openxmlformats.org/package/2006/metadata/core-properties"/>
    <ds:schemaRef ds:uri="7167fda9-6b98-4876-8599-7a2cc6cfa9e3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56</TotalTime>
  <Words>435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Quotable</vt:lpstr>
      <vt:lpstr>Project Review</vt:lpstr>
      <vt:lpstr>Application Description</vt:lpstr>
      <vt:lpstr>Research Findings</vt:lpstr>
      <vt:lpstr>Research Findings</vt:lpstr>
      <vt:lpstr>Research Findings</vt:lpstr>
      <vt:lpstr>Existing Apps</vt:lpstr>
      <vt:lpstr>Tech Stack</vt:lpstr>
      <vt:lpstr>What's Done So Far?</vt:lpstr>
      <vt:lpstr>Demonstration</vt:lpstr>
      <vt:lpstr>PowerPoint Presentation</vt:lpstr>
      <vt:lpstr>PowerPoint Presentation</vt:lpstr>
      <vt:lpstr>What’s needs to be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Review</dc:title>
  <dc:creator>Scott Carey (Student)</dc:creator>
  <cp:lastModifiedBy>Scott Carey (Student)</cp:lastModifiedBy>
  <cp:revision>1</cp:revision>
  <dcterms:created xsi:type="dcterms:W3CDTF">2022-02-21T18:57:45Z</dcterms:created>
  <dcterms:modified xsi:type="dcterms:W3CDTF">2022-02-21T22:33:26Z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0x010100B638CBD16028B74D872F1639443176A0</vt:lpwstr>
  </property>
</Properties>
</file>