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9" r:id="rId6"/>
    <p:sldId id="260" r:id="rId8"/>
    <p:sldId id="261" r:id="rId9"/>
    <p:sldId id="262" r:id="rId10"/>
    <p:sldId id="271" r:id="rId11"/>
    <p:sldId id="263" r:id="rId12"/>
    <p:sldId id="265" r:id="rId13"/>
    <p:sldId id="273" r:id="rId14"/>
    <p:sldId id="270" r:id="rId15"/>
    <p:sldId id="272" r:id="rId16"/>
    <p:sldId id="266" r:id="rId17"/>
    <p:sldId id="274" r:id="rId18"/>
    <p:sldId id="267" r:id="rId19"/>
    <p:sldId id="268" r:id="rId20"/>
    <p:sldId id="275" r:id="rId21"/>
    <p:sldId id="269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C9A3596E-DC78-44EA-AEA4-D7EF0C687F2B}" type="parTrans">
      <dgm:prSet/>
      <dgm:spPr/>
      <dgm:t>
        <a:bodyPr/>
        <a:p>
          <a:endParaRPr lang="zh-CN" altLang="en-US"/>
        </a:p>
      </dgm:t>
    </dgm:pt>
    <dgm:pt modelId="{D47F9812-1256-4E44-A6BE-BEC559BE8FF3}" cxnId="{C9A3596E-DC78-44EA-AEA4-D7EF0C687F2B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constructor</a:t>
          </a:r>
          <a:r>
            <a:rPr lang="zh-CN" altLang="en-US"/>
            <a:t/>
          </a:r>
          <a:endParaRPr lang="zh-CN" altLang="en-US"/>
        </a:p>
      </dgm:t>
    </dgm:pt>
    <dgm:pt modelId="{DC4BEA23-BF6E-42AD-9BF0-CFBDE86A80F1}" cxnId="{E4361180-BBE2-444C-ABF0-CC364C36D642}" type="parTrans">
      <dgm:prSet/>
      <dgm:spPr/>
      <dgm:t>
        <a:bodyPr/>
        <a:p>
          <a:endParaRPr lang="zh-CN" altLang="en-US"/>
        </a:p>
      </dgm:t>
    </dgm:pt>
    <dgm:pt modelId="{0BF6ACD3-AE1A-4691-8CBE-DBE77AB8A685}" cxnId="{E4361180-BBE2-444C-ABF0-CC364C36D642}" type="sibTrans">
      <dgm:prSet/>
      <dgm:spPr/>
      <dgm:t>
        <a:bodyPr/>
        <a:p>
          <a:endParaRPr lang="zh-CN" altLang="en-US"/>
        </a:p>
      </dgm:t>
    </dgm:pt>
    <dgm:pt modelId="{7F881685-0EEC-4F7C-8B52-5B1820C4193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componentWillMount</a:t>
          </a:r>
          <a:endParaRPr lang="en-US" altLang="zh-CN"/>
        </a:p>
      </dgm:t>
    </dgm:pt>
    <dgm:pt modelId="{84F7E3BB-416D-47BD-9D97-8973D9310094}" cxnId="{C389A877-9F52-4095-81A6-907D65CA9713}" type="parTrans">
      <dgm:prSet/>
      <dgm:spPr/>
    </dgm:pt>
    <dgm:pt modelId="{C3312F69-EFE9-4198-B0F4-C50959849914}" cxnId="{C389A877-9F52-4095-81A6-907D65CA9713}" type="sibTrans">
      <dgm:prSet/>
      <dgm:spPr/>
    </dgm:pt>
    <dgm:pt modelId="{706A81D0-E51A-406A-BD7C-A2BD7427286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render</a:t>
          </a:r>
          <a:endParaRPr lang="en-US" altLang="zh-CN"/>
        </a:p>
      </dgm:t>
    </dgm:pt>
    <dgm:pt modelId="{538FB40A-C154-4EE9-8D21-D2A8D0DA0237}" cxnId="{1CD23CC2-9BD0-45CB-873A-2C77B445C3C0}" type="parTrans">
      <dgm:prSet/>
      <dgm:spPr/>
    </dgm:pt>
    <dgm:pt modelId="{65791162-890F-4ADE-8C2A-56F9A2763C20}" cxnId="{1CD23CC2-9BD0-45CB-873A-2C77B445C3C0}" type="sibTrans">
      <dgm:prSet/>
      <dgm:spPr/>
    </dgm:pt>
    <dgm:pt modelId="{87BECF52-4A64-4AED-9986-9F37CFA4971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componentDidMount</a:t>
          </a:r>
          <a:endParaRPr lang="en-US" altLang="zh-CN"/>
        </a:p>
      </dgm:t>
    </dgm:pt>
    <dgm:pt modelId="{08187086-99F5-4513-9296-725E252A0BFD}" cxnId="{D70FE4DE-FB2B-4755-8831-42EC69B1EF7B}" type="parTrans">
      <dgm:prSet/>
      <dgm:spPr/>
    </dgm:pt>
    <dgm:pt modelId="{DDAD6348-4FC3-46AA-996B-04B67C3E8DCA}" cxnId="{D70FE4DE-FB2B-4755-8831-42EC69B1EF7B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更新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6B436B6E-C353-4048-847A-95738761CE6B}" type="parTrans">
      <dgm:prSet/>
      <dgm:spPr/>
      <dgm:t>
        <a:bodyPr/>
        <a:p>
          <a:endParaRPr lang="zh-CN" altLang="en-US"/>
        </a:p>
      </dgm:t>
    </dgm:pt>
    <dgm:pt modelId="{D7D19B67-C01A-45D3-B5C7-B7E1B18A9F62}" cxnId="{6B436B6E-C353-4048-847A-95738761CE6B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compentWillRecieveProps</a:t>
          </a:r>
          <a:r>
            <a:rPr lang="en-US" altLang="zh-CN"/>
            <a:t/>
          </a:r>
          <a:endParaRPr lang="en-US" altLang="zh-CN"/>
        </a:p>
      </dgm:t>
    </dgm:pt>
    <dgm:pt modelId="{B4BC79E1-FDBA-43D1-A988-1BE8090EDA7A}" cxnId="{6DD918EC-16EF-4082-A627-886FF5727F50}" type="parTrans">
      <dgm:prSet/>
      <dgm:spPr/>
      <dgm:t>
        <a:bodyPr/>
        <a:p>
          <a:endParaRPr lang="zh-CN" altLang="en-US"/>
        </a:p>
      </dgm:t>
    </dgm:pt>
    <dgm:pt modelId="{AD46A0AA-C45A-46D2-89AF-28390F99F9D0}" cxnId="{6DD918EC-16EF-4082-A627-886FF5727F50}" type="sibTrans">
      <dgm:prSet/>
      <dgm:spPr/>
      <dgm:t>
        <a:bodyPr/>
        <a:p>
          <a:endParaRPr lang="zh-CN" altLang="en-US"/>
        </a:p>
      </dgm:t>
    </dgm:pt>
    <dgm:pt modelId="{791DAA92-20D8-4456-917B-B1F1B9B8DB9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shouldComponentUpdate</a:t>
          </a:r>
          <a:r>
            <a:rPr lang="zh-CN" altLang="en-US"/>
            <a:t/>
          </a:r>
          <a:endParaRPr lang="zh-CN" altLang="en-US"/>
        </a:p>
      </dgm:t>
    </dgm:pt>
    <dgm:pt modelId="{D4309B64-2B09-4661-9396-3065A1F4A8D3}" cxnId="{8EB6634B-838C-48E9-BB77-CA5ABD14F484}" type="parTrans">
      <dgm:prSet/>
      <dgm:spPr/>
    </dgm:pt>
    <dgm:pt modelId="{763BD409-B7CD-42D2-AD89-D5F469DDA1AE}" cxnId="{8EB6634B-838C-48E9-BB77-CA5ABD14F484}" type="sibTrans">
      <dgm:prSet/>
      <dgm:spPr/>
    </dgm:pt>
    <dgm:pt modelId="{0CF96DDC-CEBF-4D07-9A59-4FFECBB7D8E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render</a:t>
          </a:r>
          <a:endParaRPr lang="en-US" altLang="zh-CN"/>
        </a:p>
      </dgm:t>
    </dgm:pt>
    <dgm:pt modelId="{098F2945-A950-4A9C-B580-12AAD77D5255}" cxnId="{C608A5B1-ED60-4FCE-95C5-319B45023750}" type="parTrans">
      <dgm:prSet/>
      <dgm:spPr/>
    </dgm:pt>
    <dgm:pt modelId="{F7939B8B-BC06-4255-9437-4ADC5F07240F}" cxnId="{C608A5B1-ED60-4FCE-95C5-319B45023750}" type="sibTrans">
      <dgm:prSet/>
      <dgm:spPr/>
    </dgm:pt>
    <dgm:pt modelId="{385D5C07-A0A8-45D9-A3F1-4DABF45F1D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componentDidUpdate</a:t>
          </a:r>
          <a:r>
            <a:rPr lang="en-US" altLang="zh-CN"/>
            <a:t/>
          </a:r>
          <a:endParaRPr lang="en-US" altLang="zh-CN"/>
        </a:p>
      </dgm:t>
    </dgm:pt>
    <dgm:pt modelId="{0B26C98E-4E5A-49A2-8356-531BB760C3BE}" cxnId="{90ABB18D-475B-4860-A90C-CC33B18E3510}" type="parTrans">
      <dgm:prSet/>
      <dgm:spPr/>
    </dgm:pt>
    <dgm:pt modelId="{1554E681-34A6-4BFD-B113-685D87D5358C}" cxnId="{90ABB18D-475B-4860-A90C-CC33B18E3510}" type="sibTrans">
      <dgm:prSet/>
      <dgm:spPr/>
    </dgm:pt>
    <dgm:pt modelId="{61F0DC84-7FFF-4FDD-9B5D-40960093AE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卸载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2CB3CEFC-83E6-4DB9-B636-5287ACC11553}" cxnId="{94A6B1C7-C4DA-4D4F-A4F4-E47591FCFC22}" type="parTrans">
      <dgm:prSet/>
      <dgm:spPr/>
      <dgm:t>
        <a:bodyPr/>
        <a:p>
          <a:endParaRPr lang="zh-CN" altLang="en-US"/>
        </a:p>
      </dgm:t>
    </dgm:pt>
    <dgm:pt modelId="{1FAE29ED-22A2-40FA-904A-0706E8542FE7}" cxnId="{94A6B1C7-C4DA-4D4F-A4F4-E47591FCFC22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componentWillUnmount</a:t>
          </a:r>
          <a:r>
            <a:rPr lang="en-US" altLang="zh-CN"/>
            <a:t/>
          </a:r>
          <a:endParaRPr lang="en-US" altLang="zh-CN"/>
        </a:p>
      </dgm:t>
    </dgm:pt>
    <dgm:pt modelId="{24D9371C-2787-474E-A690-5A09190A9707}" cxnId="{CCB59ACC-2F0A-4E1F-B0B8-09BC995769A9}" type="parTrans">
      <dgm:prSet/>
      <dgm:spPr/>
      <dgm:t>
        <a:bodyPr/>
        <a:p>
          <a:endParaRPr lang="zh-CN" altLang="en-US"/>
        </a:p>
      </dgm:t>
    </dgm:pt>
    <dgm:pt modelId="{39E6AF7E-E529-4319-B552-AB363EF4CE26}" cxnId="{CCB59ACC-2F0A-4E1F-B0B8-09BC995769A9}" type="sibTrans">
      <dgm:prSet/>
      <dgm:spPr/>
      <dgm:t>
        <a:bodyPr/>
        <a:p>
          <a:endParaRPr lang="zh-CN" altLang="en-US"/>
        </a:p>
      </dgm:t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9A3596E-DC78-44EA-AEA4-D7EF0C687F2B}" srcId="{468FBB7B-694A-47BF-865D-2F44C1051453}" destId="{BD5427FF-4EB1-4006-BF7F-42158E0C5129}" srcOrd="0" destOrd="0" parTransId="{A2F6D805-3B53-408A-A2A3-20BC3BF0D242}" sibTransId="{D47F9812-1256-4E44-A6BE-BEC559BE8FF3}"/>
    <dgm:cxn modelId="{E4361180-BBE2-444C-ABF0-CC364C36D642}" srcId="{BD5427FF-4EB1-4006-BF7F-42158E0C5129}" destId="{3A7B819B-DBE9-4610-B22A-5573EA6D532D}" srcOrd="0" destOrd="0" parTransId="{DC4BEA23-BF6E-42AD-9BF0-CFBDE86A80F1}" sibTransId="{0BF6ACD3-AE1A-4691-8CBE-DBE77AB8A685}"/>
    <dgm:cxn modelId="{C389A877-9F52-4095-81A6-907D65CA9713}" srcId="{BD5427FF-4EB1-4006-BF7F-42158E0C5129}" destId="{7F881685-0EEC-4F7C-8B52-5B1820C4193A}" srcOrd="1" destOrd="0" parTransId="{84F7E3BB-416D-47BD-9D97-8973D9310094}" sibTransId="{C3312F69-EFE9-4198-B0F4-C50959849914}"/>
    <dgm:cxn modelId="{1CD23CC2-9BD0-45CB-873A-2C77B445C3C0}" srcId="{BD5427FF-4EB1-4006-BF7F-42158E0C5129}" destId="{706A81D0-E51A-406A-BD7C-A2BD74272863}" srcOrd="2" destOrd="0" parTransId="{538FB40A-C154-4EE9-8D21-D2A8D0DA0237}" sibTransId="{65791162-890F-4ADE-8C2A-56F9A2763C20}"/>
    <dgm:cxn modelId="{D70FE4DE-FB2B-4755-8831-42EC69B1EF7B}" srcId="{BD5427FF-4EB1-4006-BF7F-42158E0C5129}" destId="{87BECF52-4A64-4AED-9986-9F37CFA4971D}" srcOrd="3" destOrd="0" parTransId="{08187086-99F5-4513-9296-725E252A0BFD}" sibTransId="{DDAD6348-4FC3-46AA-996B-04B67C3E8DCA}"/>
    <dgm:cxn modelId="{6B436B6E-C353-4048-847A-95738761CE6B}" srcId="{468FBB7B-694A-47BF-865D-2F44C1051453}" destId="{FE969E54-0D5D-4815-BDC4-3309E2F7325D}" srcOrd="1" destOrd="0" parTransId="{B5D9FB86-EEBE-488F-B7DE-B7CF5C9166C5}" sibTransId="{D7D19B67-C01A-45D3-B5C7-B7E1B18A9F62}"/>
    <dgm:cxn modelId="{6DD918EC-16EF-4082-A627-886FF5727F50}" srcId="{FE969E54-0D5D-4815-BDC4-3309E2F7325D}" destId="{35600F67-42C2-4D1B-B072-DC2A36FCB136}" srcOrd="0" destOrd="1" parTransId="{B4BC79E1-FDBA-43D1-A988-1BE8090EDA7A}" sibTransId="{AD46A0AA-C45A-46D2-89AF-28390F99F9D0}"/>
    <dgm:cxn modelId="{8EB6634B-838C-48E9-BB77-CA5ABD14F484}" srcId="{FE969E54-0D5D-4815-BDC4-3309E2F7325D}" destId="{791DAA92-20D8-4456-917B-B1F1B9B8DB94}" srcOrd="1" destOrd="1" parTransId="{D4309B64-2B09-4661-9396-3065A1F4A8D3}" sibTransId="{763BD409-B7CD-42D2-AD89-D5F469DDA1AE}"/>
    <dgm:cxn modelId="{C608A5B1-ED60-4FCE-95C5-319B45023750}" srcId="{FE969E54-0D5D-4815-BDC4-3309E2F7325D}" destId="{0CF96DDC-CEBF-4D07-9A59-4FFECBB7D8EF}" srcOrd="2" destOrd="1" parTransId="{098F2945-A950-4A9C-B580-12AAD77D5255}" sibTransId="{F7939B8B-BC06-4255-9437-4ADC5F07240F}"/>
    <dgm:cxn modelId="{90ABB18D-475B-4860-A90C-CC33B18E3510}" srcId="{FE969E54-0D5D-4815-BDC4-3309E2F7325D}" destId="{385D5C07-A0A8-45D9-A3F1-4DABF45F1D5F}" srcOrd="3" destOrd="1" parTransId="{0B26C98E-4E5A-49A2-8356-531BB760C3BE}" sibTransId="{1554E681-34A6-4BFD-B113-685D87D5358C}"/>
    <dgm:cxn modelId="{94A6B1C7-C4DA-4D4F-A4F4-E47591FCFC22}" srcId="{468FBB7B-694A-47BF-865D-2F44C1051453}" destId="{61F0DC84-7FFF-4FDD-9B5D-40960093AE83}" srcOrd="2" destOrd="0" parTransId="{2CB3CEFC-83E6-4DB9-B636-5287ACC11553}" sibTransId="{1FAE29ED-22A2-40FA-904A-0706E8542FE7}"/>
    <dgm:cxn modelId="{CCB59ACC-2F0A-4E1F-B0B8-09BC995769A9}" srcId="{61F0DC84-7FFF-4FDD-9B5D-40960093AE83}" destId="{2C0D9F89-7CE9-4195-96AC-FB27D6AA2EF6}" srcOrd="0" destOrd="2" parTransId="{24D9371C-2787-474E-A690-5A09190A9707}" sibTransId="{39E6AF7E-E529-4319-B552-AB363EF4CE26}"/>
    <dgm:cxn modelId="{52A7A8CB-780C-42B7-97C9-FFD3BB3E0B53}" type="presOf" srcId="{468FBB7B-694A-47BF-865D-2F44C1051453}" destId="{D5FB6A06-3991-4223-AD64-C4F7F6F4DF69}" srcOrd="0" destOrd="0" presId="urn:microsoft.com/office/officeart/2005/8/layout/hList1"/>
    <dgm:cxn modelId="{8A0F8098-C8D7-45C4-BA80-E5293A9A3A0C}" type="presParOf" srcId="{D5FB6A06-3991-4223-AD64-C4F7F6F4DF69}" destId="{5EB24CCF-928A-4018-A934-89F31F564A83}" srcOrd="0" destOrd="0" presId="urn:microsoft.com/office/officeart/2005/8/layout/hList1"/>
    <dgm:cxn modelId="{07A460AC-670A-402E-9946-7D1D623CF71B}" type="presParOf" srcId="{5EB24CCF-928A-4018-A934-89F31F564A83}" destId="{5D9704F8-5A95-419F-B794-1E2F82666BDB}" srcOrd="0" destOrd="0" presId="urn:microsoft.com/office/officeart/2005/8/layout/hList1"/>
    <dgm:cxn modelId="{94B969CE-1E4D-4062-8B0C-72FCEE0759D2}" type="presOf" srcId="{BD5427FF-4EB1-4006-BF7F-42158E0C5129}" destId="{5D9704F8-5A95-419F-B794-1E2F82666BDB}" srcOrd="0" destOrd="0" presId="urn:microsoft.com/office/officeart/2005/8/layout/hList1"/>
    <dgm:cxn modelId="{3B887345-F986-4570-8931-0E1EF85C8C83}" type="presParOf" srcId="{5EB24CCF-928A-4018-A934-89F31F564A83}" destId="{C0A6D3D8-DBC2-45B6-8DEF-789A72552BB4}" srcOrd="1" destOrd="0" presId="urn:microsoft.com/office/officeart/2005/8/layout/hList1"/>
    <dgm:cxn modelId="{BFB30398-F8FC-40EF-BC96-4094C9CC4D93}" type="presOf" srcId="{3A7B819B-DBE9-4610-B22A-5573EA6D532D}" destId="{C0A6D3D8-DBC2-45B6-8DEF-789A72552BB4}" srcOrd="0" destOrd="0" presId="urn:microsoft.com/office/officeart/2005/8/layout/hList1"/>
    <dgm:cxn modelId="{ECEBBAC8-B05C-49B5-B921-3F2CBF4F26E4}" type="presOf" srcId="{7F881685-0EEC-4F7C-8B52-5B1820C4193A}" destId="{C0A6D3D8-DBC2-45B6-8DEF-789A72552BB4}" srcOrd="0" destOrd="1" presId="urn:microsoft.com/office/officeart/2005/8/layout/hList1"/>
    <dgm:cxn modelId="{2C8B561B-BD27-439C-AC65-5779F461DB3E}" type="presOf" srcId="{706A81D0-E51A-406A-BD7C-A2BD74272863}" destId="{C0A6D3D8-DBC2-45B6-8DEF-789A72552BB4}" srcOrd="0" destOrd="2" presId="urn:microsoft.com/office/officeart/2005/8/layout/hList1"/>
    <dgm:cxn modelId="{B704F7A4-A069-4D06-BCB3-6CC4B3A6FF26}" type="presOf" srcId="{87BECF52-4A64-4AED-9986-9F37CFA4971D}" destId="{C0A6D3D8-DBC2-45B6-8DEF-789A72552BB4}" srcOrd="0" destOrd="3" presId="urn:microsoft.com/office/officeart/2005/8/layout/hList1"/>
    <dgm:cxn modelId="{3172640E-E187-4D09-8E06-C44719C61CE2}" type="presParOf" srcId="{D5FB6A06-3991-4223-AD64-C4F7F6F4DF69}" destId="{C4F6D2AE-A2A5-43DC-B705-8E8ECE0E1613}" srcOrd="1" destOrd="0" presId="urn:microsoft.com/office/officeart/2005/8/layout/hList1"/>
    <dgm:cxn modelId="{260F5891-AE71-4B40-B1D4-E5319082EBFE}" type="presParOf" srcId="{D5FB6A06-3991-4223-AD64-C4F7F6F4DF69}" destId="{C1832C44-4F6B-4ABA-88DC-7D5A80779E4B}" srcOrd="2" destOrd="0" presId="urn:microsoft.com/office/officeart/2005/8/layout/hList1"/>
    <dgm:cxn modelId="{4E29FB88-F1D8-4182-A5C6-D1396FCD46C2}" type="presParOf" srcId="{C1832C44-4F6B-4ABA-88DC-7D5A80779E4B}" destId="{3E0BA246-3456-471B-AD87-1436FD251DD8}" srcOrd="0" destOrd="2" presId="urn:microsoft.com/office/officeart/2005/8/layout/hList1"/>
    <dgm:cxn modelId="{B3FE0C6E-242A-4A85-A5AB-C6848409DE4B}" type="presOf" srcId="{FE969E54-0D5D-4815-BDC4-3309E2F7325D}" destId="{3E0BA246-3456-471B-AD87-1436FD251DD8}" srcOrd="0" destOrd="0" presId="urn:microsoft.com/office/officeart/2005/8/layout/hList1"/>
    <dgm:cxn modelId="{CE7B834D-752B-48BE-89BE-C72361CAC04A}" type="presParOf" srcId="{C1832C44-4F6B-4ABA-88DC-7D5A80779E4B}" destId="{33CF15AD-8A19-4E9A-9BED-239A79CAF737}" srcOrd="1" destOrd="2" presId="urn:microsoft.com/office/officeart/2005/8/layout/hList1"/>
    <dgm:cxn modelId="{4E37AF6B-708D-4C73-B94A-2695B0F64ED6}" type="presOf" srcId="{35600F67-42C2-4D1B-B072-DC2A36FCB136}" destId="{33CF15AD-8A19-4E9A-9BED-239A79CAF737}" srcOrd="0" destOrd="0" presId="urn:microsoft.com/office/officeart/2005/8/layout/hList1"/>
    <dgm:cxn modelId="{2C9F8093-7AF7-42AB-90E5-1A92EC6017B6}" type="presOf" srcId="{791DAA92-20D8-4456-917B-B1F1B9B8DB94}" destId="{33CF15AD-8A19-4E9A-9BED-239A79CAF737}" srcOrd="0" destOrd="1" presId="urn:microsoft.com/office/officeart/2005/8/layout/hList1"/>
    <dgm:cxn modelId="{2B1C9ADD-8BE5-42C3-AF8B-E8F8FC46C757}" type="presOf" srcId="{0CF96DDC-CEBF-4D07-9A59-4FFECBB7D8EF}" destId="{33CF15AD-8A19-4E9A-9BED-239A79CAF737}" srcOrd="0" destOrd="2" presId="urn:microsoft.com/office/officeart/2005/8/layout/hList1"/>
    <dgm:cxn modelId="{AA5FCCEA-7B82-47EE-A906-7764B80BCF6D}" type="presOf" srcId="{385D5C07-A0A8-45D9-A3F1-4DABF45F1D5F}" destId="{33CF15AD-8A19-4E9A-9BED-239A79CAF737}" srcOrd="0" destOrd="3" presId="urn:microsoft.com/office/officeart/2005/8/layout/hList1"/>
    <dgm:cxn modelId="{C013EC4D-9FD5-4EE8-ADAD-5D80259AA041}" type="presParOf" srcId="{D5FB6A06-3991-4223-AD64-C4F7F6F4DF69}" destId="{F4639A07-76C8-4329-80D5-712628979A9A}" srcOrd="3" destOrd="0" presId="urn:microsoft.com/office/officeart/2005/8/layout/hList1"/>
    <dgm:cxn modelId="{73A69BFF-9E55-4BA8-AE17-D894ACC20F52}" type="presParOf" srcId="{D5FB6A06-3991-4223-AD64-C4F7F6F4DF69}" destId="{7F710124-E259-48A5-9895-471DE20AF50E}" srcOrd="4" destOrd="0" presId="urn:microsoft.com/office/officeart/2005/8/layout/hList1"/>
    <dgm:cxn modelId="{1465F153-0F03-44EE-9555-531E7E048DB0}" type="presParOf" srcId="{7F710124-E259-48A5-9895-471DE20AF50E}" destId="{FC453BFD-315B-4968-86FA-B7D3125F3320}" srcOrd="0" destOrd="4" presId="urn:microsoft.com/office/officeart/2005/8/layout/hList1"/>
    <dgm:cxn modelId="{883C5476-32D4-4F42-B824-27CD07C5AA19}" type="presOf" srcId="{61F0DC84-7FFF-4FDD-9B5D-40960093AE83}" destId="{FC453BFD-315B-4968-86FA-B7D3125F3320}" srcOrd="0" destOrd="0" presId="urn:microsoft.com/office/officeart/2005/8/layout/hList1"/>
    <dgm:cxn modelId="{B7E025C6-AE33-46AC-93CA-3ECC5C4AA0F0}" type="presParOf" srcId="{7F710124-E259-48A5-9895-471DE20AF50E}" destId="{B357C82A-FE93-416B-AFBF-A74F9E99C4E4}" srcOrd="1" destOrd="4" presId="urn:microsoft.com/office/officeart/2005/8/layout/hList1"/>
    <dgm:cxn modelId="{F22861DB-E1B9-47DF-843F-71759CADA4A3}" type="presOf" srcId="{2C0D9F89-7CE9-4195-96AC-FB27D6AA2EF6}" destId="{B357C82A-FE93-416B-AFBF-A74F9E99C4E4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06FA4696-F057-4C47-B18D-9BEB6B7C58BB}" type="parTrans">
      <dgm:prSet/>
      <dgm:spPr/>
      <dgm:t>
        <a:bodyPr/>
        <a:p>
          <a:endParaRPr lang="zh-CN" altLang="en-US"/>
        </a:p>
      </dgm:t>
    </dgm:pt>
    <dgm:pt modelId="{D47F9812-1256-4E44-A6BE-BEC559BE8FF3}" cxnId="{06FA4696-F057-4C47-B18D-9BEB6B7C58BB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constructor</a:t>
          </a:r>
          <a:r>
            <a:rPr lang="zh-CN" altLang="en-US"/>
            <a:t/>
          </a:r>
          <a:endParaRPr lang="zh-CN" altLang="en-US"/>
        </a:p>
      </dgm:t>
    </dgm:pt>
    <dgm:pt modelId="{DC4BEA23-BF6E-42AD-9BF0-CFBDE86A80F1}" cxnId="{03559A2D-6307-4964-9748-2E4D575AD430}" type="parTrans">
      <dgm:prSet/>
      <dgm:spPr/>
      <dgm:t>
        <a:bodyPr/>
        <a:p>
          <a:endParaRPr lang="zh-CN" altLang="en-US"/>
        </a:p>
      </dgm:t>
    </dgm:pt>
    <dgm:pt modelId="{0BF6ACD3-AE1A-4691-8CBE-DBE77AB8A685}" cxnId="{03559A2D-6307-4964-9748-2E4D575AD430}" type="sibTrans">
      <dgm:prSet/>
      <dgm:spPr/>
      <dgm:t>
        <a:bodyPr/>
        <a:p>
          <a:endParaRPr lang="zh-CN" altLang="en-US"/>
        </a:p>
      </dgm:t>
    </dgm:pt>
    <dgm:pt modelId="{98FB142F-4FE3-4236-BBAA-FA01864ABAA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getDerivedStateFromProps</a:t>
          </a:r>
          <a:endParaRPr lang="en-US" altLang="zh-CN"/>
        </a:p>
      </dgm:t>
    </dgm:pt>
    <dgm:pt modelId="{FF24986A-AFAC-450F-BB85-97B9ABA6D256}" cxnId="{B24DBDF2-0315-48E1-9F00-2598EE55CF8B}" type="parTrans">
      <dgm:prSet/>
      <dgm:spPr/>
    </dgm:pt>
    <dgm:pt modelId="{850B43AD-EEE2-496E-BADD-9AAD21DCB104}" cxnId="{B24DBDF2-0315-48E1-9F00-2598EE55CF8B}" type="sibTrans">
      <dgm:prSet/>
      <dgm:spPr/>
    </dgm:pt>
    <dgm:pt modelId="{21294041-D7E5-4EE8-8417-09153062938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render</a:t>
          </a:r>
          <a:r>
            <a:rPr lang="en-US" altLang="zh-CN"/>
            <a:t/>
          </a:r>
          <a:endParaRPr lang="en-US" altLang="zh-CN"/>
        </a:p>
      </dgm:t>
    </dgm:pt>
    <dgm:pt modelId="{E3C0DA18-470A-40BE-8D30-247C900B0795}" cxnId="{E456CAC2-6642-41D1-92D3-08602FF737E2}" type="parTrans">
      <dgm:prSet/>
      <dgm:spPr/>
    </dgm:pt>
    <dgm:pt modelId="{0EBF04A5-C3E4-4101-A971-E33D82108B31}" cxnId="{E456CAC2-6642-41D1-92D3-08602FF737E2}" type="sibTrans">
      <dgm:prSet/>
      <dgm:spPr/>
    </dgm:pt>
    <dgm:pt modelId="{CF667707-C509-40CF-B664-F8C0908EB7E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componentDidMount</a:t>
          </a:r>
          <a:r>
            <a:rPr lang="en-US" altLang="zh-CN"/>
            <a:t/>
          </a:r>
          <a:endParaRPr lang="en-US" altLang="zh-CN"/>
        </a:p>
      </dgm:t>
    </dgm:pt>
    <dgm:pt modelId="{A7AF623E-BC29-449A-B23B-838CD59B2DBD}" cxnId="{BBDF64CF-394C-42E8-86DE-C3DD1A6386A1}" type="parTrans">
      <dgm:prSet/>
      <dgm:spPr/>
    </dgm:pt>
    <dgm:pt modelId="{558CA942-7250-4B7F-9DC4-BA5C9608F9E3}" cxnId="{BBDF64CF-394C-42E8-86DE-C3DD1A6386A1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更新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527A2CD0-3A8E-4F98-8E25-B52D890B0589}" type="parTrans">
      <dgm:prSet/>
      <dgm:spPr/>
      <dgm:t>
        <a:bodyPr/>
        <a:p>
          <a:endParaRPr lang="zh-CN" altLang="en-US"/>
        </a:p>
      </dgm:t>
    </dgm:pt>
    <dgm:pt modelId="{D7D19B67-C01A-45D3-B5C7-B7E1B18A9F62}" cxnId="{527A2CD0-3A8E-4F98-8E25-B52D890B0589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getDerivedStateFromProps</a:t>
          </a:r>
          <a:endParaRPr lang="en-US" altLang="zh-CN"/>
        </a:p>
      </dgm:t>
    </dgm:pt>
    <dgm:pt modelId="{B4BC79E1-FDBA-43D1-A988-1BE8090EDA7A}" cxnId="{1E51F0EB-83A1-4527-8065-6247130D8BED}" type="parTrans">
      <dgm:prSet/>
      <dgm:spPr/>
      <dgm:t>
        <a:bodyPr/>
        <a:p>
          <a:endParaRPr lang="zh-CN" altLang="en-US"/>
        </a:p>
      </dgm:t>
    </dgm:pt>
    <dgm:pt modelId="{AD46A0AA-C45A-46D2-89AF-28390F99F9D0}" cxnId="{1E51F0EB-83A1-4527-8065-6247130D8BED}" type="sibTrans">
      <dgm:prSet/>
      <dgm:spPr/>
      <dgm:t>
        <a:bodyPr/>
        <a:p>
          <a:endParaRPr lang="zh-CN" altLang="en-US"/>
        </a:p>
      </dgm:t>
    </dgm:pt>
    <dgm:pt modelId="{85B34252-DBD5-4374-A861-327B1FE54B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shouldComponentUpdate</a:t>
          </a:r>
          <a:r>
            <a:rPr lang="zh-CN" altLang="en-US"/>
            <a:t/>
          </a:r>
          <a:endParaRPr lang="zh-CN" altLang="en-US"/>
        </a:p>
      </dgm:t>
    </dgm:pt>
    <dgm:pt modelId="{2D336B0E-BB16-422D-8EC6-7D2E8ED1455E}" cxnId="{ED94EDBB-477E-45BA-AC51-E3DF4A759687}" type="parTrans">
      <dgm:prSet/>
      <dgm:spPr/>
    </dgm:pt>
    <dgm:pt modelId="{22A0452B-0CE2-4B5B-98C1-28E02529868D}" cxnId="{ED94EDBB-477E-45BA-AC51-E3DF4A759687}" type="sibTrans">
      <dgm:prSet/>
      <dgm:spPr/>
    </dgm:pt>
    <dgm:pt modelId="{08600A7B-BBC3-4C26-90A0-0633020E413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render</a:t>
          </a:r>
          <a:endParaRPr lang="en-US" altLang="zh-CN"/>
        </a:p>
      </dgm:t>
    </dgm:pt>
    <dgm:pt modelId="{760B0338-DA2F-46AF-AAB5-7C0E03C4C796}" cxnId="{8E7021D4-DE5E-4815-B489-5E25B2B714FF}" type="parTrans">
      <dgm:prSet/>
      <dgm:spPr/>
    </dgm:pt>
    <dgm:pt modelId="{39985113-3B99-4833-84FB-AC488DA20365}" cxnId="{8E7021D4-DE5E-4815-B489-5E25B2B714FF}" type="sibTrans">
      <dgm:prSet/>
      <dgm:spPr/>
    </dgm:pt>
    <dgm:pt modelId="{6E30DC9B-4543-4BDD-B719-2FDDEEA3326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getSnapShotBeforeUpdate</a:t>
          </a:r>
          <a:endParaRPr lang="en-US" altLang="zh-CN"/>
        </a:p>
      </dgm:t>
    </dgm:pt>
    <dgm:pt modelId="{C2A781ED-9922-4215-B495-A47D55483EDC}" cxnId="{B8F775E9-C1A1-4805-825A-2DE1206BDB18}" type="parTrans">
      <dgm:prSet/>
      <dgm:spPr/>
    </dgm:pt>
    <dgm:pt modelId="{465BB39E-4EC9-43E6-85B7-72A74AB7C7FD}" cxnId="{B8F775E9-C1A1-4805-825A-2DE1206BDB18}" type="sibTrans">
      <dgm:prSet/>
      <dgm:spPr/>
    </dgm:pt>
    <dgm:pt modelId="{81B316DA-5155-4D4D-803A-0C8206ADF7A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componentDidUpdate</a:t>
          </a:r>
          <a:r>
            <a:rPr lang="en-US" altLang="zh-CN"/>
            <a:t/>
          </a:r>
          <a:endParaRPr lang="en-US" altLang="zh-CN"/>
        </a:p>
      </dgm:t>
    </dgm:pt>
    <dgm:pt modelId="{B72696F7-5AEE-44B8-AACB-8C7C7F7BD427}" cxnId="{B1A996A6-F2F1-4E77-880C-F0E3612E1B33}" type="parTrans">
      <dgm:prSet/>
      <dgm:spPr/>
    </dgm:pt>
    <dgm:pt modelId="{B9E4CEE6-F34B-41BD-B5FF-77467836A455}" cxnId="{B1A996A6-F2F1-4E77-880C-F0E3612E1B33}" type="sibTrans">
      <dgm:prSet/>
      <dgm:spPr/>
    </dgm:pt>
    <dgm:pt modelId="{61F0DC84-7FFF-4FDD-9B5D-40960093AE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卸载</a:t>
          </a:r>
          <a:r>
            <a:rPr lang="zh-CN" altLang="en-US"/>
            <a:t>阶段</a:t>
          </a:r>
          <a:r>
            <a:rPr lang="zh-CN" altLang="en-US"/>
            <a:t/>
          </a:r>
          <a:endParaRPr lang="zh-CN" altLang="en-US"/>
        </a:p>
      </dgm:t>
    </dgm:pt>
    <dgm:pt modelId="{2CB3CEFC-83E6-4DB9-B636-5287ACC11553}" cxnId="{1504450F-7787-4E69-A2B8-B3F21827DBE4}" type="parTrans">
      <dgm:prSet/>
      <dgm:spPr/>
      <dgm:t>
        <a:bodyPr/>
        <a:p>
          <a:endParaRPr lang="zh-CN" altLang="en-US"/>
        </a:p>
      </dgm:t>
    </dgm:pt>
    <dgm:pt modelId="{1FAE29ED-22A2-40FA-904A-0706E8542FE7}" cxnId="{1504450F-7787-4E69-A2B8-B3F21827DBE4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componentWillUnmount</a:t>
          </a:r>
          <a:r>
            <a:rPr lang="en-US" altLang="zh-CN"/>
            <a:t/>
          </a:r>
          <a:endParaRPr lang="en-US" altLang="zh-CN"/>
        </a:p>
      </dgm:t>
    </dgm:pt>
    <dgm:pt modelId="{24D9371C-2787-474E-A690-5A09190A9707}" cxnId="{0035ABFA-9109-45D9-AF8F-E6E77481D390}" type="parTrans">
      <dgm:prSet/>
      <dgm:spPr/>
      <dgm:t>
        <a:bodyPr/>
        <a:p>
          <a:endParaRPr lang="zh-CN" altLang="en-US"/>
        </a:p>
      </dgm:t>
    </dgm:pt>
    <dgm:pt modelId="{39E6AF7E-E529-4319-B552-AB363EF4CE26}" cxnId="{0035ABFA-9109-45D9-AF8F-E6E77481D390}" type="sibTrans">
      <dgm:prSet/>
      <dgm:spPr/>
      <dgm:t>
        <a:bodyPr/>
        <a:p>
          <a:endParaRPr lang="zh-CN" altLang="en-US"/>
        </a:p>
      </dgm:t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FA4696-F057-4C47-B18D-9BEB6B7C58BB}" srcId="{468FBB7B-694A-47BF-865D-2F44C1051453}" destId="{BD5427FF-4EB1-4006-BF7F-42158E0C5129}" srcOrd="0" destOrd="0" parTransId="{A2F6D805-3B53-408A-A2A3-20BC3BF0D242}" sibTransId="{D47F9812-1256-4E44-A6BE-BEC559BE8FF3}"/>
    <dgm:cxn modelId="{03559A2D-6307-4964-9748-2E4D575AD430}" srcId="{BD5427FF-4EB1-4006-BF7F-42158E0C5129}" destId="{3A7B819B-DBE9-4610-B22A-5573EA6D532D}" srcOrd="0" destOrd="0" parTransId="{DC4BEA23-BF6E-42AD-9BF0-CFBDE86A80F1}" sibTransId="{0BF6ACD3-AE1A-4691-8CBE-DBE77AB8A685}"/>
    <dgm:cxn modelId="{B24DBDF2-0315-48E1-9F00-2598EE55CF8B}" srcId="{BD5427FF-4EB1-4006-BF7F-42158E0C5129}" destId="{98FB142F-4FE3-4236-BBAA-FA01864ABAAE}" srcOrd="1" destOrd="0" parTransId="{FF24986A-AFAC-450F-BB85-97B9ABA6D256}" sibTransId="{850B43AD-EEE2-496E-BADD-9AAD21DCB104}"/>
    <dgm:cxn modelId="{E456CAC2-6642-41D1-92D3-08602FF737E2}" srcId="{BD5427FF-4EB1-4006-BF7F-42158E0C5129}" destId="{21294041-D7E5-4EE8-8417-09153062938E}" srcOrd="2" destOrd="0" parTransId="{E3C0DA18-470A-40BE-8D30-247C900B0795}" sibTransId="{0EBF04A5-C3E4-4101-A971-E33D82108B31}"/>
    <dgm:cxn modelId="{BBDF64CF-394C-42E8-86DE-C3DD1A6386A1}" srcId="{BD5427FF-4EB1-4006-BF7F-42158E0C5129}" destId="{CF667707-C509-40CF-B664-F8C0908EB7E8}" srcOrd="3" destOrd="0" parTransId="{A7AF623E-BC29-449A-B23B-838CD59B2DBD}" sibTransId="{558CA942-7250-4B7F-9DC4-BA5C9608F9E3}"/>
    <dgm:cxn modelId="{527A2CD0-3A8E-4F98-8E25-B52D890B0589}" srcId="{468FBB7B-694A-47BF-865D-2F44C1051453}" destId="{FE969E54-0D5D-4815-BDC4-3309E2F7325D}" srcOrd="1" destOrd="0" parTransId="{B5D9FB86-EEBE-488F-B7DE-B7CF5C9166C5}" sibTransId="{D7D19B67-C01A-45D3-B5C7-B7E1B18A9F62}"/>
    <dgm:cxn modelId="{1E51F0EB-83A1-4527-8065-6247130D8BED}" srcId="{FE969E54-0D5D-4815-BDC4-3309E2F7325D}" destId="{35600F67-42C2-4D1B-B072-DC2A36FCB136}" srcOrd="0" destOrd="1" parTransId="{B4BC79E1-FDBA-43D1-A988-1BE8090EDA7A}" sibTransId="{AD46A0AA-C45A-46D2-89AF-28390F99F9D0}"/>
    <dgm:cxn modelId="{ED94EDBB-477E-45BA-AC51-E3DF4A759687}" srcId="{FE969E54-0D5D-4815-BDC4-3309E2F7325D}" destId="{85B34252-DBD5-4374-A861-327B1FE54B7E}" srcOrd="1" destOrd="1" parTransId="{2D336B0E-BB16-422D-8EC6-7D2E8ED1455E}" sibTransId="{22A0452B-0CE2-4B5B-98C1-28E02529868D}"/>
    <dgm:cxn modelId="{8E7021D4-DE5E-4815-B489-5E25B2B714FF}" srcId="{FE969E54-0D5D-4815-BDC4-3309E2F7325D}" destId="{08600A7B-BBC3-4C26-90A0-0633020E4132}" srcOrd="2" destOrd="1" parTransId="{760B0338-DA2F-46AF-AAB5-7C0E03C4C796}" sibTransId="{39985113-3B99-4833-84FB-AC488DA20365}"/>
    <dgm:cxn modelId="{B8F775E9-C1A1-4805-825A-2DE1206BDB18}" srcId="{FE969E54-0D5D-4815-BDC4-3309E2F7325D}" destId="{6E30DC9B-4543-4BDD-B719-2FDDEEA3326A}" srcOrd="3" destOrd="1" parTransId="{C2A781ED-9922-4215-B495-A47D55483EDC}" sibTransId="{465BB39E-4EC9-43E6-85B7-72A74AB7C7FD}"/>
    <dgm:cxn modelId="{B1A996A6-F2F1-4E77-880C-F0E3612E1B33}" srcId="{FE969E54-0D5D-4815-BDC4-3309E2F7325D}" destId="{81B316DA-5155-4D4D-803A-0C8206ADF7A8}" srcOrd="4" destOrd="1" parTransId="{B72696F7-5AEE-44B8-AACB-8C7C7F7BD427}" sibTransId="{B9E4CEE6-F34B-41BD-B5FF-77467836A455}"/>
    <dgm:cxn modelId="{1504450F-7787-4E69-A2B8-B3F21827DBE4}" srcId="{468FBB7B-694A-47BF-865D-2F44C1051453}" destId="{61F0DC84-7FFF-4FDD-9B5D-40960093AE83}" srcOrd="2" destOrd="0" parTransId="{2CB3CEFC-83E6-4DB9-B636-5287ACC11553}" sibTransId="{1FAE29ED-22A2-40FA-904A-0706E8542FE7}"/>
    <dgm:cxn modelId="{0035ABFA-9109-45D9-AF8F-E6E77481D390}" srcId="{61F0DC84-7FFF-4FDD-9B5D-40960093AE83}" destId="{2C0D9F89-7CE9-4195-96AC-FB27D6AA2EF6}" srcOrd="0" destOrd="2" parTransId="{24D9371C-2787-474E-A690-5A09190A9707}" sibTransId="{39E6AF7E-E529-4319-B552-AB363EF4CE26}"/>
    <dgm:cxn modelId="{954E04A1-DDA5-4AE5-80C9-30C13885332E}" type="presOf" srcId="{468FBB7B-694A-47BF-865D-2F44C1051453}" destId="{D5FB6A06-3991-4223-AD64-C4F7F6F4DF69}" srcOrd="0" destOrd="0" presId="urn:microsoft.com/office/officeart/2005/8/layout/hList1"/>
    <dgm:cxn modelId="{9689190E-ED47-486B-8F68-8E9B524C20E2}" type="presParOf" srcId="{D5FB6A06-3991-4223-AD64-C4F7F6F4DF69}" destId="{5EB24CCF-928A-4018-A934-89F31F564A83}" srcOrd="0" destOrd="0" presId="urn:microsoft.com/office/officeart/2005/8/layout/hList1"/>
    <dgm:cxn modelId="{FEC35A31-8E75-486B-B9F8-B60E3B168907}" type="presParOf" srcId="{5EB24CCF-928A-4018-A934-89F31F564A83}" destId="{5D9704F8-5A95-419F-B794-1E2F82666BDB}" srcOrd="0" destOrd="0" presId="urn:microsoft.com/office/officeart/2005/8/layout/hList1"/>
    <dgm:cxn modelId="{2F4CC946-5C44-4D00-8C01-91C83AFAFFE6}" type="presOf" srcId="{BD5427FF-4EB1-4006-BF7F-42158E0C5129}" destId="{5D9704F8-5A95-419F-B794-1E2F82666BDB}" srcOrd="0" destOrd="0" presId="urn:microsoft.com/office/officeart/2005/8/layout/hList1"/>
    <dgm:cxn modelId="{5FE295C8-B277-4EA8-BE9B-07EB8E54476E}" type="presParOf" srcId="{5EB24CCF-928A-4018-A934-89F31F564A83}" destId="{C0A6D3D8-DBC2-45B6-8DEF-789A72552BB4}" srcOrd="1" destOrd="0" presId="urn:microsoft.com/office/officeart/2005/8/layout/hList1"/>
    <dgm:cxn modelId="{14DF2F50-9879-4B81-852B-9C0B9479BA67}" type="presOf" srcId="{3A7B819B-DBE9-4610-B22A-5573EA6D532D}" destId="{C0A6D3D8-DBC2-45B6-8DEF-789A72552BB4}" srcOrd="0" destOrd="0" presId="urn:microsoft.com/office/officeart/2005/8/layout/hList1"/>
    <dgm:cxn modelId="{39360F7B-B8EC-45B2-92BC-88B1C256D915}" type="presOf" srcId="{98FB142F-4FE3-4236-BBAA-FA01864ABAAE}" destId="{C0A6D3D8-DBC2-45B6-8DEF-789A72552BB4}" srcOrd="0" destOrd="1" presId="urn:microsoft.com/office/officeart/2005/8/layout/hList1"/>
    <dgm:cxn modelId="{B35E7D77-A5D2-48B2-B61C-9852E2E3E046}" type="presOf" srcId="{21294041-D7E5-4EE8-8417-09153062938E}" destId="{C0A6D3D8-DBC2-45B6-8DEF-789A72552BB4}" srcOrd="0" destOrd="2" presId="urn:microsoft.com/office/officeart/2005/8/layout/hList1"/>
    <dgm:cxn modelId="{E93DA321-6C17-4B54-8DDB-679B8853FB91}" type="presOf" srcId="{CF667707-C509-40CF-B664-F8C0908EB7E8}" destId="{C0A6D3D8-DBC2-45B6-8DEF-789A72552BB4}" srcOrd="0" destOrd="3" presId="urn:microsoft.com/office/officeart/2005/8/layout/hList1"/>
    <dgm:cxn modelId="{36216DBA-4A58-4670-8542-AD871ED8A97D}" type="presParOf" srcId="{D5FB6A06-3991-4223-AD64-C4F7F6F4DF69}" destId="{C4F6D2AE-A2A5-43DC-B705-8E8ECE0E1613}" srcOrd="1" destOrd="0" presId="urn:microsoft.com/office/officeart/2005/8/layout/hList1"/>
    <dgm:cxn modelId="{EE194C74-9E3F-417B-8B9C-0FBBE887E1FE}" type="presParOf" srcId="{D5FB6A06-3991-4223-AD64-C4F7F6F4DF69}" destId="{C1832C44-4F6B-4ABA-88DC-7D5A80779E4B}" srcOrd="2" destOrd="0" presId="urn:microsoft.com/office/officeart/2005/8/layout/hList1"/>
    <dgm:cxn modelId="{566021CE-4730-46FD-8D68-07A7A0739E2C}" type="presParOf" srcId="{C1832C44-4F6B-4ABA-88DC-7D5A80779E4B}" destId="{3E0BA246-3456-471B-AD87-1436FD251DD8}" srcOrd="0" destOrd="2" presId="urn:microsoft.com/office/officeart/2005/8/layout/hList1"/>
    <dgm:cxn modelId="{7F32ECFF-8041-4AD6-AB92-2A66BC4A34D6}" type="presOf" srcId="{FE969E54-0D5D-4815-BDC4-3309E2F7325D}" destId="{3E0BA246-3456-471B-AD87-1436FD251DD8}" srcOrd="0" destOrd="0" presId="urn:microsoft.com/office/officeart/2005/8/layout/hList1"/>
    <dgm:cxn modelId="{9D85FAAD-0234-4ED3-ABD9-9448717ADB62}" type="presParOf" srcId="{C1832C44-4F6B-4ABA-88DC-7D5A80779E4B}" destId="{33CF15AD-8A19-4E9A-9BED-239A79CAF737}" srcOrd="1" destOrd="2" presId="urn:microsoft.com/office/officeart/2005/8/layout/hList1"/>
    <dgm:cxn modelId="{384F8591-EE5D-47D6-B38C-9ED37125E109}" type="presOf" srcId="{35600F67-42C2-4D1B-B072-DC2A36FCB136}" destId="{33CF15AD-8A19-4E9A-9BED-239A79CAF737}" srcOrd="0" destOrd="0" presId="urn:microsoft.com/office/officeart/2005/8/layout/hList1"/>
    <dgm:cxn modelId="{546D6830-260A-4329-9A98-30E88E3549AF}" type="presOf" srcId="{85B34252-DBD5-4374-A861-327B1FE54B7E}" destId="{33CF15AD-8A19-4E9A-9BED-239A79CAF737}" srcOrd="0" destOrd="1" presId="urn:microsoft.com/office/officeart/2005/8/layout/hList1"/>
    <dgm:cxn modelId="{B6659FA6-46DA-4CEB-B547-B784B8B8595A}" type="presOf" srcId="{08600A7B-BBC3-4C26-90A0-0633020E4132}" destId="{33CF15AD-8A19-4E9A-9BED-239A79CAF737}" srcOrd="0" destOrd="2" presId="urn:microsoft.com/office/officeart/2005/8/layout/hList1"/>
    <dgm:cxn modelId="{560AFF8F-D955-4B9B-9417-EA21E5CE8D1A}" type="presOf" srcId="{6E30DC9B-4543-4BDD-B719-2FDDEEA3326A}" destId="{33CF15AD-8A19-4E9A-9BED-239A79CAF737}" srcOrd="0" destOrd="3" presId="urn:microsoft.com/office/officeart/2005/8/layout/hList1"/>
    <dgm:cxn modelId="{404E9161-B019-43AE-9F8A-5D6A93885E7A}" type="presOf" srcId="{81B316DA-5155-4D4D-803A-0C8206ADF7A8}" destId="{33CF15AD-8A19-4E9A-9BED-239A79CAF737}" srcOrd="0" destOrd="4" presId="urn:microsoft.com/office/officeart/2005/8/layout/hList1"/>
    <dgm:cxn modelId="{11CCD22D-B7F8-42E5-8ECB-27D893F2E72D}" type="presParOf" srcId="{D5FB6A06-3991-4223-AD64-C4F7F6F4DF69}" destId="{F4639A07-76C8-4329-80D5-712628979A9A}" srcOrd="3" destOrd="0" presId="urn:microsoft.com/office/officeart/2005/8/layout/hList1"/>
    <dgm:cxn modelId="{970AFE46-CABC-4F77-818E-633FAA7BC4D8}" type="presParOf" srcId="{D5FB6A06-3991-4223-AD64-C4F7F6F4DF69}" destId="{7F710124-E259-48A5-9895-471DE20AF50E}" srcOrd="4" destOrd="0" presId="urn:microsoft.com/office/officeart/2005/8/layout/hList1"/>
    <dgm:cxn modelId="{A0764777-D867-4D2F-853A-5DAD5DC7C563}" type="presParOf" srcId="{7F710124-E259-48A5-9895-471DE20AF50E}" destId="{FC453BFD-315B-4968-86FA-B7D3125F3320}" srcOrd="0" destOrd="4" presId="urn:microsoft.com/office/officeart/2005/8/layout/hList1"/>
    <dgm:cxn modelId="{A254C1B1-D2CC-4E24-80CA-FA510E575508}" type="presOf" srcId="{61F0DC84-7FFF-4FDD-9B5D-40960093AE83}" destId="{FC453BFD-315B-4968-86FA-B7D3125F3320}" srcOrd="0" destOrd="0" presId="urn:microsoft.com/office/officeart/2005/8/layout/hList1"/>
    <dgm:cxn modelId="{C2AC1C5E-A710-4B4B-B72E-650CEDB65E2C}" type="presParOf" srcId="{7F710124-E259-48A5-9895-471DE20AF50E}" destId="{B357C82A-FE93-416B-AFBF-A74F9E99C4E4}" srcOrd="1" destOrd="4" presId="urn:microsoft.com/office/officeart/2005/8/layout/hList1"/>
    <dgm:cxn modelId="{BF6CAD34-07E2-4CD8-84A7-CAA88E84BD98}" type="presOf" srcId="{2C0D9F89-7CE9-4195-96AC-FB27D6AA2EF6}" destId="{B357C82A-FE93-416B-AFBF-A74F9E99C4E4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766175" cy="1998980"/>
        <a:chOff x="0" y="0"/>
        <a:chExt cx="8766175" cy="1998980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</a:t>
          </a:r>
          <a:r>
            <a:rPr lang="zh-CN" altLang="en-US"/>
            <a:t>阶段</a:t>
          </a:r>
          <a:endParaRPr lang="zh-CN" altLang="en-US"/>
        </a:p>
      </dsp:txBody>
      <dsp:txXfrm>
        <a:off x="0" y="169128"/>
        <a:ext cx="2672614" cy="4320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constructor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componentWillMount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render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componentDidMount</a:t>
          </a:r>
          <a:endParaRPr lang="en-US" altLang="zh-CN">
            <a:solidFill>
              <a:schemeClr val="dk1"/>
            </a:solidFill>
          </a:endParaRPr>
        </a:p>
      </dsp:txBody>
      <dsp:txXfrm>
        <a:off x="0" y="601128"/>
        <a:ext cx="2672614" cy="1228725"/>
      </dsp:txXfrm>
    </dsp:sp>
    <dsp:sp modelId="{3E0BA246-3456-471B-AD87-1436FD251DD8}">
      <dsp:nvSpPr>
        <dsp:cNvPr id="5" name="矩形 4"/>
        <dsp:cNvSpPr/>
      </dsp:nvSpPr>
      <dsp:spPr bwMode="white">
        <a:xfrm>
          <a:off x="3046780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更新</a:t>
          </a:r>
          <a:r>
            <a:rPr lang="zh-CN" altLang="en-US"/>
            <a:t>阶段</a:t>
          </a:r>
          <a:endParaRPr lang="zh-CN" altLang="en-US"/>
        </a:p>
      </dsp:txBody>
      <dsp:txXfrm>
        <a:off x="3046780" y="169128"/>
        <a:ext cx="2672614" cy="432000"/>
      </dsp:txXfrm>
    </dsp:sp>
    <dsp:sp modelId="{33CF15AD-8A19-4E9A-9BED-239A79CAF737}">
      <dsp:nvSpPr>
        <dsp:cNvPr id="6" name="矩形 5"/>
        <dsp:cNvSpPr/>
      </dsp:nvSpPr>
      <dsp:spPr bwMode="white">
        <a:xfrm>
          <a:off x="3046780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compentWillRecieveProps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shouldComponentUpdate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render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componentDidUpdate</a:t>
          </a:r>
          <a:endParaRPr lang="en-US" altLang="zh-CN">
            <a:solidFill>
              <a:schemeClr val="dk1"/>
            </a:solidFill>
          </a:endParaRPr>
        </a:p>
      </dsp:txBody>
      <dsp:txXfrm>
        <a:off x="3046780" y="601128"/>
        <a:ext cx="2672614" cy="1228725"/>
      </dsp:txXfrm>
    </dsp:sp>
    <dsp:sp modelId="{FC453BFD-315B-4968-86FA-B7D3125F3320}">
      <dsp:nvSpPr>
        <dsp:cNvPr id="7" name="矩形 6"/>
        <dsp:cNvSpPr/>
      </dsp:nvSpPr>
      <dsp:spPr bwMode="white">
        <a:xfrm>
          <a:off x="6093561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卸载</a:t>
          </a:r>
          <a:r>
            <a:rPr lang="zh-CN" altLang="en-US"/>
            <a:t>阶段</a:t>
          </a:r>
          <a:endParaRPr lang="zh-CN" altLang="en-US"/>
        </a:p>
      </dsp:txBody>
      <dsp:txXfrm>
        <a:off x="6093561" y="169128"/>
        <a:ext cx="2672614" cy="432000"/>
      </dsp:txXfrm>
    </dsp:sp>
    <dsp:sp modelId="{B357C82A-FE93-416B-AFBF-A74F9E99C4E4}">
      <dsp:nvSpPr>
        <dsp:cNvPr id="8" name="矩形 7"/>
        <dsp:cNvSpPr/>
      </dsp:nvSpPr>
      <dsp:spPr bwMode="white">
        <a:xfrm>
          <a:off x="6093561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componentWillUnmount</a:t>
          </a:r>
          <a:endParaRPr lang="en-US" altLang="zh-CN">
            <a:solidFill>
              <a:schemeClr val="dk1"/>
            </a:solidFill>
          </a:endParaRPr>
        </a:p>
      </dsp:txBody>
      <dsp:txXfrm>
        <a:off x="6093561" y="601128"/>
        <a:ext cx="2672614" cy="1228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766175" cy="1998980"/>
        <a:chOff x="0" y="0"/>
        <a:chExt cx="8766175" cy="1998980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</a:t>
          </a:r>
          <a:r>
            <a:rPr lang="zh-CN" altLang="en-US"/>
            <a:t>阶段</a:t>
          </a:r>
          <a:endParaRPr lang="zh-CN" altLang="en-US"/>
        </a:p>
      </dsp:txBody>
      <dsp:txXfrm>
        <a:off x="0" y="169128"/>
        <a:ext cx="2672614" cy="4320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constructor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componentWillMount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render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componentDidMount</a:t>
          </a:r>
          <a:endParaRPr lang="en-US" altLang="zh-CN">
            <a:solidFill>
              <a:schemeClr val="dk1"/>
            </a:solidFill>
          </a:endParaRPr>
        </a:p>
      </dsp:txBody>
      <dsp:txXfrm>
        <a:off x="0" y="601128"/>
        <a:ext cx="2672614" cy="1228725"/>
      </dsp:txXfrm>
    </dsp:sp>
    <dsp:sp modelId="{3E0BA246-3456-471B-AD87-1436FD251DD8}">
      <dsp:nvSpPr>
        <dsp:cNvPr id="5" name="矩形 4"/>
        <dsp:cNvSpPr/>
      </dsp:nvSpPr>
      <dsp:spPr bwMode="white">
        <a:xfrm>
          <a:off x="3046780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更新</a:t>
          </a:r>
          <a:r>
            <a:rPr lang="zh-CN" altLang="en-US"/>
            <a:t>阶段</a:t>
          </a:r>
          <a:endParaRPr lang="zh-CN" altLang="en-US"/>
        </a:p>
      </dsp:txBody>
      <dsp:txXfrm>
        <a:off x="3046780" y="169128"/>
        <a:ext cx="2672614" cy="432000"/>
      </dsp:txXfrm>
    </dsp:sp>
    <dsp:sp modelId="{33CF15AD-8A19-4E9A-9BED-239A79CAF737}">
      <dsp:nvSpPr>
        <dsp:cNvPr id="6" name="矩形 5"/>
        <dsp:cNvSpPr/>
      </dsp:nvSpPr>
      <dsp:spPr bwMode="white">
        <a:xfrm>
          <a:off x="3046780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compentWillRecieveProps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shouldComponentUpdate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render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componentDidUpdate</a:t>
          </a:r>
          <a:endParaRPr lang="en-US" altLang="zh-CN">
            <a:solidFill>
              <a:schemeClr val="dk1"/>
            </a:solidFill>
          </a:endParaRPr>
        </a:p>
      </dsp:txBody>
      <dsp:txXfrm>
        <a:off x="3046780" y="601128"/>
        <a:ext cx="2672614" cy="1228725"/>
      </dsp:txXfrm>
    </dsp:sp>
    <dsp:sp modelId="{FC453BFD-315B-4968-86FA-B7D3125F3320}">
      <dsp:nvSpPr>
        <dsp:cNvPr id="7" name="矩形 6"/>
        <dsp:cNvSpPr/>
      </dsp:nvSpPr>
      <dsp:spPr bwMode="white">
        <a:xfrm>
          <a:off x="6093561" y="169128"/>
          <a:ext cx="2672614" cy="432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卸载</a:t>
          </a:r>
          <a:r>
            <a:rPr lang="zh-CN" altLang="en-US"/>
            <a:t>阶段</a:t>
          </a:r>
          <a:endParaRPr lang="zh-CN" altLang="en-US"/>
        </a:p>
      </dsp:txBody>
      <dsp:txXfrm>
        <a:off x="6093561" y="169128"/>
        <a:ext cx="2672614" cy="432000"/>
      </dsp:txXfrm>
    </dsp:sp>
    <dsp:sp modelId="{B357C82A-FE93-416B-AFBF-A74F9E99C4E4}">
      <dsp:nvSpPr>
        <dsp:cNvPr id="8" name="矩形 7"/>
        <dsp:cNvSpPr/>
      </dsp:nvSpPr>
      <dsp:spPr bwMode="white">
        <a:xfrm>
          <a:off x="6093561" y="601128"/>
          <a:ext cx="2672614" cy="122872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componentWillUnmount</a:t>
          </a:r>
          <a:endParaRPr lang="en-US" altLang="zh-CN">
            <a:solidFill>
              <a:schemeClr val="dk1"/>
            </a:solidFill>
          </a:endParaRPr>
        </a:p>
      </dsp:txBody>
      <dsp:txXfrm>
        <a:off x="6093561" y="601128"/>
        <a:ext cx="2672614" cy="1228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4F56-0714-4F24-A7F1-9FE3210687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31616;&#32422;&#28385;&#29256;-60\\56\subject_holdright_182,122,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9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6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file:///C:\Users\1V994W2\Documents\Tencent%20Files\574576071\FileRecv\&#25340;&#35013;&#32032;&#26448;\&#31616;&#32422;&#28385;&#29256;-60\\56\subject_holdright_182,122,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2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2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0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7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3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2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27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975" y="1889760"/>
            <a:ext cx="6350051" cy="244348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6000" b="0" spc="8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143567" y="2707006"/>
            <a:ext cx="5894070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200"/>
              <a:buNone/>
              <a:defRPr sz="3200" b="0" spc="3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143567" y="3592195"/>
            <a:ext cx="5894070" cy="74930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3388995" y="3633153"/>
            <a:ext cx="5395595" cy="561340"/>
            <a:chOff x="4893" y="5392"/>
            <a:chExt cx="9414" cy="884"/>
          </a:xfrm>
        </p:grpSpPr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893" y="5392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4893" y="6276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403600" y="3745547"/>
            <a:ext cx="5399405" cy="44894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03917" y="2028507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975" y="1889760"/>
            <a:ext cx="6350051" cy="244348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6000" b="0" spc="8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143567" y="2707006"/>
            <a:ext cx="5894070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200"/>
              <a:buNone/>
              <a:defRPr sz="3200" b="0" spc="3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143567" y="3592195"/>
            <a:ext cx="5894070" cy="74930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3388995" y="3633153"/>
            <a:ext cx="5395595" cy="561340"/>
            <a:chOff x="4893" y="5392"/>
            <a:chExt cx="9414" cy="884"/>
          </a:xfrm>
        </p:grpSpPr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893" y="5392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4893" y="6276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403600" y="3745547"/>
            <a:ext cx="5399405" cy="44894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03917" y="2028507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6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8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1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57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6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59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63.xml"/><Relationship Id="rId1" Type="http://schemas.openxmlformats.org/officeDocument/2006/relationships/tags" Target="../tags/tag3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3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68.xml"/><Relationship Id="rId1" Type="http://schemas.openxmlformats.org/officeDocument/2006/relationships/tags" Target="../tags/tag3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7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70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74.xml"/><Relationship Id="rId1" Type="http://schemas.openxmlformats.org/officeDocument/2006/relationships/tags" Target="../tags/tag3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3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76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79.xml"/><Relationship Id="rId1" Type="http://schemas.openxmlformats.org/officeDocument/2006/relationships/tags" Target="../tags/tag3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38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1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84.xml"/><Relationship Id="rId1" Type="http://schemas.openxmlformats.org/officeDocument/2006/relationships/tags" Target="../tags/tag38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8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86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90.xml"/><Relationship Id="rId1" Type="http://schemas.openxmlformats.org/officeDocument/2006/relationships/tags" Target="../tags/tag38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.xml"/><Relationship Id="rId8" Type="http://schemas.openxmlformats.org/officeDocument/2006/relationships/tags" Target="../tags/tag39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1" Type="http://schemas.openxmlformats.org/officeDocument/2006/relationships/notesSlide" Target="../notesSlides/notesSlide16.xml"/><Relationship Id="rId20" Type="http://schemas.openxmlformats.org/officeDocument/2006/relationships/slideLayout" Target="../slideLayouts/slideLayout36.xml"/><Relationship Id="rId2" Type="http://schemas.openxmlformats.org/officeDocument/2006/relationships/tags" Target="../tags/tag392.xml"/><Relationship Id="rId19" Type="http://schemas.openxmlformats.org/officeDocument/2006/relationships/tags" Target="../tags/tag395.xml"/><Relationship Id="rId18" Type="http://schemas.microsoft.com/office/2007/relationships/diagramDrawing" Target="../diagrams/drawing2.xml"/><Relationship Id="rId17" Type="http://schemas.openxmlformats.org/officeDocument/2006/relationships/diagramColors" Target="../diagrams/colors2.xml"/><Relationship Id="rId16" Type="http://schemas.openxmlformats.org/officeDocument/2006/relationships/diagramQuickStyle" Target="../diagrams/quickStyle2.xml"/><Relationship Id="rId15" Type="http://schemas.openxmlformats.org/officeDocument/2006/relationships/diagramLayout" Target="../diagrams/layout2.xml"/><Relationship Id="rId14" Type="http://schemas.openxmlformats.org/officeDocument/2006/relationships/diagramData" Target="../diagrams/data2.xml"/><Relationship Id="rId13" Type="http://schemas.microsoft.com/office/2007/relationships/diagramDrawing" Target="../diagrams/drawing1.xml"/><Relationship Id="rId12" Type="http://schemas.openxmlformats.org/officeDocument/2006/relationships/diagramColors" Target="../diagrams/colors1.xml"/><Relationship Id="rId11" Type="http://schemas.openxmlformats.org/officeDocument/2006/relationships/diagramQuickStyle" Target="../diagrams/quickStyle1.xml"/><Relationship Id="rId10" Type="http://schemas.openxmlformats.org/officeDocument/2006/relationships/diagramLayout" Target="../diagrams/layout1.xml"/><Relationship Id="rId1" Type="http://schemas.openxmlformats.org/officeDocument/2006/relationships/tags" Target="../tags/tag39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9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97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401.xml"/><Relationship Id="rId1" Type="http://schemas.openxmlformats.org/officeDocument/2006/relationships/tags" Target="../tags/tag3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28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0" Type="http://schemas.openxmlformats.org/officeDocument/2006/relationships/notesSlide" Target="../notesSlides/notesSlide2.xml"/><Relationship Id="rId2" Type="http://schemas.openxmlformats.org/officeDocument/2006/relationships/tags" Target="../tags/tag298.xml"/><Relationship Id="rId19" Type="http://schemas.openxmlformats.org/officeDocument/2006/relationships/slideLayout" Target="../slideLayouts/slideLayout36.xml"/><Relationship Id="rId18" Type="http://schemas.openxmlformats.org/officeDocument/2006/relationships/tags" Target="../tags/tag309.xml"/><Relationship Id="rId17" Type="http://schemas.openxmlformats.org/officeDocument/2006/relationships/image" Target="../media/image9.png"/><Relationship Id="rId16" Type="http://schemas.openxmlformats.org/officeDocument/2006/relationships/tags" Target="../tags/tag308.xml"/><Relationship Id="rId15" Type="http://schemas.openxmlformats.org/officeDocument/2006/relationships/tags" Target="../tags/tag307.xml"/><Relationship Id="rId14" Type="http://schemas.openxmlformats.org/officeDocument/2006/relationships/tags" Target="../tags/tag306.xml"/><Relationship Id="rId13" Type="http://schemas.openxmlformats.org/officeDocument/2006/relationships/tags" Target="../tags/tag305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tags" Target="../tags/tag29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1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315.xml"/><Relationship Id="rId10" Type="http://schemas.openxmlformats.org/officeDocument/2006/relationships/image" Target="../media/image10.png"/><Relationship Id="rId1" Type="http://schemas.openxmlformats.org/officeDocument/2006/relationships/tags" Target="../tags/tag3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7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23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2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25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29.xml"/><Relationship Id="rId1" Type="http://schemas.openxmlformats.org/officeDocument/2006/relationships/tags" Target="../tags/tag3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1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335.xml"/><Relationship Id="rId10" Type="http://schemas.openxmlformats.org/officeDocument/2006/relationships/image" Target="../media/image13.png"/><Relationship Id="rId1" Type="http://schemas.openxmlformats.org/officeDocument/2006/relationships/tags" Target="../tags/tag3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7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43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tags" Target="../tags/tag3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4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45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49.xml"/><Relationship Id="rId1" Type="http://schemas.openxmlformats.org/officeDocument/2006/relationships/tags" Target="../tags/tag3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React 框架基础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全局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样式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组件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样式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-CSS 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in React</a:t>
            </a:r>
            <a:endParaRPr altLang="zh-CN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955" y="2806065"/>
            <a:ext cx="5876925" cy="2466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6190" y="2091055"/>
            <a:ext cx="5029835" cy="452247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81075" y="2394585"/>
            <a:ext cx="9902190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</a:rPr>
              <a:t>css module：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</a:rPr>
              <a:t>http://www.ruanyifeng.com/blog/2016/06/css_modules.html     </a:t>
            </a:r>
            <a:endParaRPr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在React中使用css预编译：https://juejin.im/post/5c3d67066fb9a049f06a8323    </a:t>
            </a:r>
            <a:endParaRPr lang="zh-CN" altLang="en-US"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styled   component：https://www.styled-components.com/ 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zh-CN" altLang="en-US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90" y="1047750"/>
            <a:ext cx="10001250" cy="57283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81075" y="2394585"/>
            <a:ext cx="9902190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2000">
                <a:latin typeface="Arial" panose="020B0604020202020204" pitchFamily="34" charset="0"/>
              </a:rPr>
              <a:t>源码分析事件</a:t>
            </a:r>
            <a:r>
              <a:rPr lang="en-US"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</a:rPr>
              <a:t>https://zhuanlan.zhihu.com/p/25883536   </a:t>
            </a:r>
            <a:endParaRPr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合成事件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</a:rPr>
              <a:t>http://react.html.cn/docs/events.html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-React S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tate</a:t>
            </a:r>
            <a:endParaRPr altLang="zh-CN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50" y="1023620"/>
            <a:ext cx="5029200" cy="56292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-React State 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向数据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lang="zh-CN" altLang="en-US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5295" y="1490345"/>
            <a:ext cx="5724525" cy="46577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81075" y="2394585"/>
            <a:ext cx="9902190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2000">
                <a:latin typeface="Arial" panose="020B0604020202020204" pitchFamily="34" charset="0"/>
              </a:rPr>
              <a:t>状态组件和无状态组件</a:t>
            </a:r>
            <a:r>
              <a:rPr lang="en-US"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</a:rPr>
              <a:t>https://juejin.im/entry/59a980306fb9a02485103d0b </a:t>
            </a:r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setState异步的理解</a:t>
            </a:r>
            <a:r>
              <a:rPr lang="en-US"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</a:rPr>
              <a:t>https://juejin.im/post/5bf1444cf265da614a3a1660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生命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周期</a:t>
            </a:r>
            <a:endParaRPr lang="zh-CN" altLang="en-US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527175" y="1310005"/>
          <a:ext cx="8766175" cy="199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8460" y="22352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r>
              <a:rPr lang="zh-CN" altLang="en-US"/>
              <a:t>版本</a:t>
            </a:r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1527175" y="3694430"/>
          <a:ext cx="8766175" cy="199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8460" y="461962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r>
              <a:rPr lang="zh-CN" altLang="en-US"/>
              <a:t>版本</a:t>
            </a:r>
            <a:endParaRPr lang="zh-CN" altLang="en-US"/>
          </a:p>
        </p:txBody>
      </p:sp>
    </p:spTree>
    <p:custDataLst>
      <p:tags r:id="rId19"/>
    </p:custDataLst>
  </p:cSld>
  <p:clrMapOvr>
    <a:masterClrMapping/>
  </p:clrMapOvr>
  <p:transition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70915" y="2394585"/>
            <a:ext cx="9902190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2000">
                <a:latin typeface="Arial" panose="020B0604020202020204" pitchFamily="34" charset="0"/>
              </a:rPr>
              <a:t>React新生命周期</a:t>
            </a:r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https://www.jianshu.com/p/514fe21b9914</a:t>
            </a:r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https://zhuanlan.zhihu.com/p/38030418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5"/>
          <p:cNvSpPr txBox="1"/>
          <p:nvPr>
            <p:custDataLst>
              <p:tags r:id="rId1"/>
            </p:custDataLst>
          </p:nvPr>
        </p:nvSpPr>
        <p:spPr>
          <a:xfrm>
            <a:off x="696912" y="220853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2"/>
            </p:custDataLst>
          </p:nvPr>
        </p:nvSpPr>
        <p:spPr>
          <a:xfrm>
            <a:off x="1247457" y="234188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lstStyle/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搭建React环境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5"/>
          <p:cNvSpPr txBox="1"/>
          <p:nvPr>
            <p:custDataLst>
              <p:tags r:id="rId3"/>
            </p:custDataLst>
          </p:nvPr>
        </p:nvSpPr>
        <p:spPr>
          <a:xfrm>
            <a:off x="696912" y="340741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47457" y="354076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lstStyle/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React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基础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5"/>
          <p:cNvSpPr txBox="1"/>
          <p:nvPr>
            <p:custDataLst>
              <p:tags r:id="rId5"/>
            </p:custDataLst>
          </p:nvPr>
        </p:nvSpPr>
        <p:spPr>
          <a:xfrm>
            <a:off x="696912" y="460629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247457" y="473964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lstStyle/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电影票项目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实战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97535" y="687388"/>
            <a:ext cx="489712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create-react-app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搭建React环境</a:t>
            </a:r>
            <a:endParaRPr lang="zh-CN" altLang="en-US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文本框 5"/>
          <p:cNvSpPr txBox="1"/>
          <p:nvPr>
            <p:custDataLst>
              <p:tags r:id="rId11"/>
            </p:custDataLst>
          </p:nvPr>
        </p:nvSpPr>
        <p:spPr>
          <a:xfrm>
            <a:off x="720407" y="232029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2"/>
            </p:custDataLst>
          </p:nvPr>
        </p:nvSpPr>
        <p:spPr>
          <a:xfrm>
            <a:off x="1270952" y="245364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2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安装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node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npm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git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5"/>
          <p:cNvSpPr txBox="1"/>
          <p:nvPr>
            <p:custDataLst>
              <p:tags r:id="rId13"/>
            </p:custDataLst>
          </p:nvPr>
        </p:nvSpPr>
        <p:spPr>
          <a:xfrm>
            <a:off x="720407" y="347091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270952" y="360426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执行npx create-react-app my-app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5"/>
          <p:cNvSpPr txBox="1"/>
          <p:nvPr>
            <p:custDataLst>
              <p:tags r:id="rId15"/>
            </p:custDataLst>
          </p:nvPr>
        </p:nvSpPr>
        <p:spPr>
          <a:xfrm>
            <a:off x="720407" y="4718050"/>
            <a:ext cx="487680" cy="583565"/>
          </a:xfrm>
          <a:prstGeom prst="rect">
            <a:avLst/>
          </a:prstGeom>
          <a:noFill/>
        </p:spPr>
        <p:txBody>
          <a:bodyPr wrap="square" rtlCol="0">
            <a:normAutofit fontScale="9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1270952" y="4851400"/>
            <a:ext cx="43497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/>
          </a:bodyPr>
          <a:p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执行yarn eject（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可自定义</a:t>
            </a:r>
            <a:r>
              <a:rPr lang="en-US" altLang="zh-CN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webpack等</a:t>
            </a: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57290" y="1158240"/>
            <a:ext cx="5762625" cy="49339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组件和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JSX</a:t>
            </a:r>
            <a:endParaRPr altLang="zh-CN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8542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123315"/>
            <a:ext cx="2099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什么是</a:t>
            </a:r>
            <a:r>
              <a:rPr lang="en-US" altLang="zh-CN" sz="2800"/>
              <a:t>JSX?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" y="2235200"/>
            <a:ext cx="7086600" cy="3810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函数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组件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类组件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组件和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JSX</a:t>
            </a:r>
            <a:endParaRPr altLang="zh-CN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545" y="2091055"/>
            <a:ext cx="4627880" cy="425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575" y="2091055"/>
            <a:ext cx="4907280" cy="42519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138680" y="2394585"/>
            <a:ext cx="6678295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</a:rPr>
              <a:t>Babel 在线转义 React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</a:rPr>
              <a:t>https://www.babeljs.cn/repl</a:t>
            </a:r>
            <a:endParaRPr lang="zh-CN" altLang="en-US"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Babel和ATS（抽象语法树：</a:t>
            </a:r>
            <a:endParaRPr lang="zh-CN" altLang="en-US"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https://juejin.im/post/5ab9f2f3f265da239b4174f0</a:t>
            </a:r>
            <a:endParaRPr lang="zh-CN" altLang="en-US"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https://github.com/barretlee/babel-plugin-ast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-Props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、列表渲染、条件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渲染</a:t>
            </a:r>
            <a:endParaRPr lang="zh-CN" altLang="en-US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1532255" y="1371600"/>
            <a:ext cx="8597900" cy="50825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055" y="1484630"/>
            <a:ext cx="5677535" cy="4856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1685" y="3073400"/>
            <a:ext cx="925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altLang="zh-CN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Props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254395"/>
            <a:ext cx="720090" cy="60360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54395"/>
            <a:ext cx="720090" cy="60360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列表渲染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条件渲染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r>
              <a:rPr altLang="zh-CN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-Props</a:t>
            </a:r>
            <a:r>
              <a:rPr lang="zh-CN" altLang="en-US" sz="3200" b="1" spc="1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、列表渲染、条件渲染</a:t>
            </a:r>
            <a:endParaRPr altLang="zh-CN" sz="3200" b="1" spc="15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2555" y="2185670"/>
            <a:ext cx="5892800" cy="4068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7120" y="2185670"/>
            <a:ext cx="5586730" cy="40684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0571797" y="5499889"/>
            <a:ext cx="1620202" cy="135811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99889"/>
            <a:ext cx="1620202" cy="135811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81075" y="2394585"/>
            <a:ext cx="9902190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</a:rPr>
              <a:t>列表渲染进阶知识：</a:t>
            </a:r>
            <a:r>
              <a:rPr sz="2000">
                <a:latin typeface="Arial" panose="020B0604020202020204" pitchFamily="34" charset="0"/>
              </a:rPr>
              <a:t>https://zhuanlan.zhihu.com/p/41237949 </a:t>
            </a:r>
            <a:r>
              <a:rPr sz="2000">
                <a:latin typeface="Arial" panose="020B0604020202020204" pitchFamily="34" charset="0"/>
              </a:rPr>
              <a:t>     </a:t>
            </a:r>
            <a:endParaRPr sz="2000">
              <a:latin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</a:rPr>
              <a:t>更多的条件渲染的方式：https://juejin.im/post/5ab0bff06fb9a028d444696b 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拓展学习</a:t>
            </a:r>
            <a:r>
              <a:rPr lang="zh-CN" altLang="en-US">
                <a:latin typeface="Arial" panose="020B0604020202020204" pitchFamily="34" charset="0"/>
              </a:rPr>
              <a:t>资料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9、12、13、16、17、18、19、20、24、26、29、34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9"/>
  <p:tag name="KSO_WM_TEMPLATE_MASTER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9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9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EMPLATE_THUMBS_INDEX" val="1、4、7、9、12、13、16、17、18、19、20、24、26、29、34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9"/>
  <p:tag name="KSO_WM_TEMPLATE_MASTER_TYPE" val="1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时间都去哪儿了"/>
</p:tagLst>
</file>

<file path=ppt/tags/tag288.xml><?xml version="1.0" encoding="utf-8"?>
<p:tagLst xmlns:p="http://schemas.openxmlformats.org/presentationml/2006/main">
  <p:tag name="KSO_WM_TEMPLATE_THUMBS_INDEX" val="1、4、7、9、12、13、16、17、18、19、20、24、26、29、34"/>
  <p:tag name="KSO_WM_SLIDE_ID" val="custom2020441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9"/>
  <p:tag name="KSO_WM_SLIDE_LAYOUT" val="a"/>
  <p:tag name="KSO_WM_SLIDE_LAYOUT_CNT" val="1"/>
  <p:tag name="KSO_WM_SPECIAL_SOURCE" val="bdnull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19_4*l_h_i*1_1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419_4*l_h_a*1_1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19_4*l_h_i*1_2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419_4*l_h_a*1_2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19_4*l_h_i*1_3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419_4*l_h_a*1_3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9_4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目录/CONTENTS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SLIDE_ID" val="custom2020441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9"/>
  <p:tag name="KSO_WM_SLIDE_LAYOUT" val="a_l"/>
  <p:tag name="KSO_WM_SLIDE_LAYOUT_CNT" val="1_1"/>
  <p:tag name="KSO_WM_SPECIAL_SOURCE" val="bdnull"/>
</p:tagLst>
</file>

<file path=ppt/tags/tag29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19_10*h_a*1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01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19_10*z*1"/>
  <p:tag name="KSO_WM_TEMPLATE_CATEGORY" val="custom"/>
  <p:tag name="KSO_WM_TEMPLATE_INDEX" val="20204419"/>
  <p:tag name="KSO_WM_UNIT_BK_DARK_LIGHT" val="1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19_4*l_h_i*1_1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419_4*l_h_a*1_1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19_4*l_h_i*1_2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419_4*l_h_a*1_2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19_4*l_h_i*1_3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419_4*l_h_a*1_3_1"/>
  <p:tag name="KSO_WM_TEMPLATE_CATEGORY" val="custom"/>
  <p:tag name="KSO_WM_TEMPLATE_INDEX" val="2020441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3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3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3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3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1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9_13*i*3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19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19"/>
  <p:tag name="KSO_WM_SLIDE_LAYOUT" val="a_d_i"/>
  <p:tag name="KSO_WM_SLIDE_LAYOUT_CNT" val="1_1_1"/>
  <p:tag name="KSO_WM_SPECIAL_SOURCE" val="bdnull"/>
</p:tagLst>
</file>

<file path=ppt/tags/tag3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19_10*h_a*1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19_10*z*1"/>
  <p:tag name="KSO_WM_TEMPLATE_CATEGORY" val="custom"/>
  <p:tag name="KSO_WM_TEMPLATE_INDEX" val="20204419"/>
  <p:tag name="KSO_WM_UNIT_BK_DARK_LIGHT" val="1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4419_10*h_a*2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2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2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328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3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3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3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3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3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3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9_13*i*3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19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19"/>
  <p:tag name="KSO_WM_SLIDE_LAYOUT" val="a_d_i"/>
  <p:tag name="KSO_WM_SLIDE_LAYOUT_CNT" val="1_1_1"/>
  <p:tag name="KSO_WM_SPECIAL_SOURCE" val="bdnull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19_10*h_a*1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19_10*z*1"/>
  <p:tag name="KSO_WM_TEMPLATE_CATEGORY" val="custom"/>
  <p:tag name="KSO_WM_TEMPLATE_INDEX" val="20204419"/>
  <p:tag name="KSO_WM_UNIT_BK_DARK_LIGHT" val="1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4419_10*h_a*2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4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4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348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3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19_10*h_a*1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54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19_10*z*1"/>
  <p:tag name="KSO_WM_TEMPLATE_CATEGORY" val="custom"/>
  <p:tag name="KSO_WM_TEMPLATE_INDEX" val="20204419"/>
  <p:tag name="KSO_WM_UNIT_BK_DARK_LIGHT" val="1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4419_10*h_a*2_1"/>
  <p:tag name="KSO_WM_TEMPLATE_CATEGORY" val="custom"/>
  <p:tag name="KSO_WM_TEMPLATE_INDEX" val="20204419"/>
  <p:tag name="KSO_WM_UNIT_LAYERLEVEL" val="1_1"/>
  <p:tag name="KSO_WM_TAG_VERSION" val="1.0"/>
  <p:tag name="KSO_WM_BEAUTIFY_FLAG" val="#wm#"/>
  <p:tag name="KSO_WM_UNIT_PRESET_TEXT" val="单击此处添加小标题"/>
</p:tagLst>
</file>

<file path=ppt/tags/tag35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362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3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373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37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7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0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0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0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8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19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19"/>
  <p:tag name="KSO_WM_SLIDE_LAYOUT" val="a_i_z_h"/>
  <p:tag name="KSO_WM_SLIDE_LAYOUT_CNT" val="1_1_1_2"/>
  <p:tag name="KSO_WM_SPECIAL_SOURCE" val="bdnull"/>
</p:tagLst>
</file>

<file path=ppt/tags/tag38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389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8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8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8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8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单击此处添加大标题"/>
</p:tagLst>
</file>

<file path=ppt/tags/tag3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3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BK_DARK_LIGHT" val="2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9_15*i*1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19_15*i*2"/>
  <p:tag name="KSO_WM_TEMPLATE_CATEGORY" val="custom"/>
  <p:tag name="KSO_WM_TEMPLATE_INDEX" val="2020441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9_15*a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BLOCK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9_15*f*1"/>
  <p:tag name="KSO_WM_TEMPLATE_CATEGORY" val="custom"/>
  <p:tag name="KSO_WM_TEMPLATE_INDEX" val="20204419"/>
  <p:tag name="KSO_WM_UNIT_LAYERLEVEL" val="1"/>
  <p:tag name="KSO_WM_TAG_VERSION" val="1.0"/>
  <p:tag name="KSO_WM_BEAUTIFY_FLAG" val="#wm#"/>
  <p:tag name="KSO_WM_UNIT_PRESET_TEXT" val="—— 金山办公软件"/>
</p:tagLst>
</file>

<file path=ppt/tags/tag40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19_15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419"/>
  <p:tag name="KSO_WM_SLIDE_LAYOUT" val="a_f_i"/>
  <p:tag name="KSO_WM_SLIDE_LAYOUT_CNT" val="1_1_1"/>
  <p:tag name="KSO_WM_SPECIAL_SOURCE" val="bdnull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3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FB8D52"/>
      </a:accent1>
      <a:accent2>
        <a:srgbClr val="F7DB6A"/>
      </a:accent2>
      <a:accent3>
        <a:srgbClr val="D6E880"/>
      </a:accent3>
      <a:accent4>
        <a:srgbClr val="75A16B"/>
      </a:accent4>
      <a:accent5>
        <a:srgbClr val="62AC85"/>
      </a:accent5>
      <a:accent6>
        <a:srgbClr val="56B5A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73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FB8D52"/>
      </a:accent1>
      <a:accent2>
        <a:srgbClr val="F7DB6A"/>
      </a:accent2>
      <a:accent3>
        <a:srgbClr val="D6E880"/>
      </a:accent3>
      <a:accent4>
        <a:srgbClr val="75A16B"/>
      </a:accent4>
      <a:accent5>
        <a:srgbClr val="62AC85"/>
      </a:accent5>
      <a:accent6>
        <a:srgbClr val="56B5A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104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Wingdings</vt:lpstr>
      <vt:lpstr>Office 主题</vt:lpstr>
      <vt:lpstr>1_Office 主题​​</vt:lpstr>
      <vt:lpstr>2_Office 主题​​</vt:lpstr>
      <vt:lpstr>React 框架基础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晨 李</cp:lastModifiedBy>
  <cp:revision>8</cp:revision>
  <dcterms:created xsi:type="dcterms:W3CDTF">2021-07-19T08:51:00Z</dcterms:created>
  <dcterms:modified xsi:type="dcterms:W3CDTF">2021-07-21T08:30:11Z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5A0477797AB74AAC8F22CB75F8FB26B2</vt:lpwstr>
  </property>
  <property fmtid="{D5CDD505-2E9C-101B-9397-08002B2CF9AE}" pid="3" name="KSOProductBuildVer">
    <vt:lpwstr>2052-11.1.0.10667</vt:lpwstr>
  </property>
</Properties>
</file>