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4" r:id="rId7"/>
    <p:sldId id="260" r:id="rId8"/>
    <p:sldId id="261" r:id="rId9"/>
    <p:sldId id="263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322" y="423049"/>
            <a:ext cx="10993549" cy="834495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TALLER MECANICO CASEMAR </a:t>
            </a:r>
            <a:endParaRPr lang="es-MX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322" y="1402710"/>
            <a:ext cx="10993546" cy="590321"/>
          </a:xfrm>
        </p:spPr>
        <p:txBody>
          <a:bodyPr>
            <a:normAutofit/>
          </a:bodyPr>
          <a:lstStyle/>
          <a:p>
            <a:pPr algn="ctr"/>
            <a:r>
              <a:rPr lang="es-MX" sz="2800" dirty="0" smtClean="0"/>
              <a:t>SOFTWARE DE VEHICULOS</a:t>
            </a:r>
            <a:endParaRPr lang="es-MX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4631546" y="5290458"/>
            <a:ext cx="3363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 smtClean="0">
                <a:solidFill>
                  <a:schemeClr val="accent1">
                    <a:lumMod val="25000"/>
                    <a:lumOff val="75000"/>
                  </a:schemeClr>
                </a:solidFill>
              </a:rPr>
              <a:t>Jireh Hernández Castillo</a:t>
            </a:r>
          </a:p>
          <a:p>
            <a:pPr algn="ctr">
              <a:lnSpc>
                <a:spcPct val="150000"/>
              </a:lnSpc>
            </a:pPr>
            <a:r>
              <a:rPr lang="es-MX" sz="2000" dirty="0" smtClean="0">
                <a:solidFill>
                  <a:schemeClr val="accent1">
                    <a:lumMod val="25000"/>
                    <a:lumOff val="75000"/>
                  </a:schemeClr>
                </a:solidFill>
              </a:rPr>
              <a:t>Carina Amairani Díaz Ramírez </a:t>
            </a:r>
            <a:endParaRPr lang="es-MX" sz="2000" dirty="0">
              <a:solidFill>
                <a:schemeClr val="accent1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5" name="Imagen 4" descr="C:\Users\Jireh Castillo\Pictures\CASEMAR (2).jp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8811" r="91630">
                        <a14:foregroundMark x1="34361" y1="42188" x2="34361" y2="42188"/>
                        <a14:foregroundMark x1="40969" y1="39583" x2="40969" y2="39583"/>
                        <a14:foregroundMark x1="50661" y1="36458" x2="62115" y2="28646"/>
                        <a14:foregroundMark x1="55066" y1="5208" x2="55066" y2="5208"/>
                        <a14:foregroundMark x1="15419" y1="86979" x2="15419" y2="86979"/>
                        <a14:foregroundMark x1="60352" y1="7292" x2="36564" y2="18229"/>
                        <a14:foregroundMark x1="63877" y1="6771" x2="59471" y2="7813"/>
                        <a14:foregroundMark x1="68282" y1="33854" x2="57709" y2="41146"/>
                        <a14:foregroundMark x1="56828" y1="49479" x2="68722" y2="44271"/>
                        <a14:foregroundMark x1="74009" y1="45833" x2="73128" y2="52083"/>
                        <a14:foregroundMark x1="71806" y1="52604" x2="35683" y2="70313"/>
                        <a14:foregroundMark x1="36564" y1="70313" x2="33040" y2="70313"/>
                        <a14:foregroundMark x1="65198" y1="5729" x2="59031" y2="7813"/>
                        <a14:foregroundMark x1="63877" y1="4688" x2="66520" y2="5208"/>
                        <a14:foregroundMark x1="22467" y1="93750" x2="26872" y2="83854"/>
                        <a14:foregroundMark x1="37004" y1="87500" x2="40088" y2="88021"/>
                        <a14:foregroundMark x1="35242" y1="95313" x2="39648" y2="91667"/>
                        <a14:foregroundMark x1="46256" y1="87500" x2="44053" y2="92708"/>
                        <a14:foregroundMark x1="58150" y1="88021" x2="58590" y2="92188"/>
                        <a14:foregroundMark x1="67841" y1="92188" x2="70485" y2="88021"/>
                        <a14:foregroundMark x1="81057" y1="91146" x2="81938" y2="85417"/>
                        <a14:foregroundMark x1="38767" y1="41146" x2="38767" y2="41146"/>
                        <a14:foregroundMark x1="35242" y1="16146" x2="35242" y2="16146"/>
                        <a14:foregroundMark x1="32599" y1="17708" x2="32599" y2="17708"/>
                        <a14:foregroundMark x1="30396" y1="21354" x2="30396" y2="21354"/>
                        <a14:backgroundMark x1="27313" y1="87500" x2="27313" y2="88021"/>
                        <a14:backgroundMark x1="72687" y1="89583" x2="72687" y2="89583"/>
                        <a14:backgroundMark x1="35242" y1="97917" x2="35242" y2="97917"/>
                        <a14:backgroundMark x1="85022" y1="86979" x2="85022" y2="86979"/>
                        <a14:backgroundMark x1="25991" y1="83854" x2="25991" y2="83854"/>
                        <a14:backgroundMark x1="24229" y1="95313" x2="24229" y2="95313"/>
                        <a14:backgroundMark x1="39648" y1="90625" x2="39648" y2="90625"/>
                        <a14:backgroundMark x1="23348" y1="87500" x2="24229" y2="83333"/>
                        <a14:backgroundMark x1="25991" y1="95313" x2="22026" y2="95833"/>
                        <a14:backgroundMark x1="38326" y1="97917" x2="31278" y2="95313"/>
                        <a14:backgroundMark x1="26432" y1="82813" x2="26432" y2="82813"/>
                        <a14:backgroundMark x1="25551" y1="84375" x2="25551" y2="84375"/>
                        <a14:backgroundMark x1="25991" y1="83333" x2="25991" y2="83333"/>
                        <a14:backgroundMark x1="26432" y1="83854" x2="26432" y2="83854"/>
                        <a14:backgroundMark x1="25110" y1="85417" x2="25110" y2="85417"/>
                        <a14:backgroundMark x1="24229" y1="86458" x2="24229" y2="86458"/>
                        <a14:backgroundMark x1="24670" y1="85938" x2="24670" y2="85938"/>
                        <a14:backgroundMark x1="23789" y1="93229" x2="23789" y2="93229"/>
                        <a14:backgroundMark x1="23348" y1="94792" x2="23348" y2="94792"/>
                        <a14:backgroundMark x1="23348" y1="94271" x2="23348" y2="94271"/>
                        <a14:backgroundMark x1="35683" y1="96354" x2="35683" y2="96354"/>
                        <a14:backgroundMark x1="34802" y1="96354" x2="34802" y2="96354"/>
                        <a14:backgroundMark x1="38326" y1="86979" x2="38326" y2="86979"/>
                        <a14:backgroundMark x1="37885" y1="86979" x2="37885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096" y="2353012"/>
            <a:ext cx="3048000" cy="2577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85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80088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CRONOGRAMA DE ACTIVIDADES</a:t>
            </a:r>
            <a:endParaRPr lang="es-MX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21" y="2134416"/>
            <a:ext cx="10227758" cy="424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58464"/>
            <a:ext cx="11029616" cy="1387901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CONCLUSIONES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441754"/>
            <a:ext cx="11029615" cy="36783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 smtClean="0"/>
              <a:t>El </a:t>
            </a:r>
            <a:r>
              <a:rPr lang="es-MX" sz="2000" dirty="0"/>
              <a:t>implementar un sistema es algo así como difícil y que </a:t>
            </a:r>
            <a:r>
              <a:rPr lang="es-MX" sz="2000" dirty="0" smtClean="0"/>
              <a:t>los trabajadores </a:t>
            </a:r>
            <a:r>
              <a:rPr lang="es-MX" sz="2000" dirty="0"/>
              <a:t>lo aceptan en un momento más, pero creemos que </a:t>
            </a:r>
            <a:r>
              <a:rPr lang="es-MX" sz="2000" dirty="0" smtClean="0"/>
              <a:t>se  puede </a:t>
            </a:r>
            <a:r>
              <a:rPr lang="es-MX" sz="2000" dirty="0"/>
              <a:t>utilizar para que este lo conozca, puede llegar a ser una </a:t>
            </a:r>
            <a:r>
              <a:rPr lang="es-MX" sz="2000" dirty="0" err="1" smtClean="0"/>
              <a:t>granu</a:t>
            </a:r>
            <a:r>
              <a:rPr lang="es-MX" sz="2000" dirty="0" smtClean="0"/>
              <a:t> </a:t>
            </a:r>
            <a:r>
              <a:rPr lang="es-MX" sz="2000" dirty="0" err="1" smtClean="0"/>
              <a:t>tilidad</a:t>
            </a:r>
            <a:r>
              <a:rPr lang="es-MX" sz="2000" dirty="0" smtClean="0"/>
              <a:t> </a:t>
            </a:r>
            <a:r>
              <a:rPr lang="es-MX" sz="2000" dirty="0"/>
              <a:t>cuando se requiera implementar, ya que les da una </a:t>
            </a:r>
            <a:r>
              <a:rPr lang="es-MX" sz="2000" dirty="0" smtClean="0"/>
              <a:t>visión clara </a:t>
            </a:r>
            <a:r>
              <a:rPr lang="es-MX" sz="2000" dirty="0"/>
              <a:t>de cómo sus labores cotidianas aportan para el mantenimiento </a:t>
            </a:r>
            <a:r>
              <a:rPr lang="es-MX" sz="2000" dirty="0" smtClean="0"/>
              <a:t>y mejora </a:t>
            </a:r>
            <a:r>
              <a:rPr lang="es-MX" sz="2000" dirty="0"/>
              <a:t>de su trabajo.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8991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32339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ANTECEDENTES 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s-MX" sz="2000" dirty="0"/>
              <a:t>Servicios Técnicos Automotriz CASEMAR, ubicado en Av. Rayón Norte entre calle Negrete y Francisco Zarco Oriente, Huixtla Chiapas, con su propietario Samuel Hernández González. </a:t>
            </a:r>
          </a:p>
          <a:p>
            <a:pPr algn="just">
              <a:lnSpc>
                <a:spcPct val="150000"/>
              </a:lnSpc>
            </a:pPr>
            <a:r>
              <a:rPr lang="es-MX" sz="2000" dirty="0"/>
              <a:t>El taller fue fundado en el año 1990, en la ciudad de Huixtla Chiapas, el </a:t>
            </a:r>
            <a:r>
              <a:rPr lang="es-MX" sz="2000" dirty="0" smtClean="0"/>
              <a:t>taller se </a:t>
            </a:r>
            <a:r>
              <a:rPr lang="es-MX" sz="2000" dirty="0"/>
              <a:t>dedica a brindar servicio preventivo y correctivo de automóviles y camiones, con una visión de ser uno de los mejores talleres automotrices de la zona, con una misión de tener un excelente servicio a quienes visitan el taller automotriz, teniendo la confianza de que recibirán un excelente trabajo.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17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845848"/>
            <a:ext cx="11029616" cy="721695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PROBLEMATICA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7356" y="2312126"/>
            <a:ext cx="10117287" cy="4049485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s-MX" sz="2000" dirty="0" smtClean="0"/>
              <a:t>No cuenta </a:t>
            </a:r>
            <a:r>
              <a:rPr lang="es-MX" sz="2000" dirty="0"/>
              <a:t>con un buen registro sobre la entrada y salida de </a:t>
            </a:r>
            <a:r>
              <a:rPr lang="es-MX" sz="2000" dirty="0" smtClean="0"/>
              <a:t>autos, </a:t>
            </a:r>
            <a:r>
              <a:rPr lang="es-MX" sz="2000" dirty="0"/>
              <a:t>existe confusión en algunos de los autos a reparar y con las refacciones utilizadas</a:t>
            </a:r>
            <a:r>
              <a:rPr lang="es-MX" sz="2000" dirty="0" smtClean="0"/>
              <a:t>.</a:t>
            </a:r>
            <a:endParaRPr lang="es-MX" sz="2000" dirty="0"/>
          </a:p>
          <a:p>
            <a:pPr lvl="0" algn="just">
              <a:lnSpc>
                <a:spcPct val="150000"/>
              </a:lnSpc>
            </a:pPr>
            <a:r>
              <a:rPr lang="es-MX" sz="2000" dirty="0" smtClean="0"/>
              <a:t>No </a:t>
            </a:r>
            <a:r>
              <a:rPr lang="es-MX" sz="2000" dirty="0"/>
              <a:t>cuentan con una buena administración de entrada-salida de vehículos </a:t>
            </a:r>
          </a:p>
          <a:p>
            <a:pPr lvl="0" algn="just">
              <a:lnSpc>
                <a:spcPct val="150000"/>
              </a:lnSpc>
            </a:pPr>
            <a:r>
              <a:rPr lang="es-MX" sz="2000" dirty="0"/>
              <a:t>No tienen actualizado su inventario </a:t>
            </a:r>
          </a:p>
          <a:p>
            <a:pPr lvl="0" algn="just">
              <a:lnSpc>
                <a:spcPct val="150000"/>
              </a:lnSpc>
            </a:pPr>
            <a:r>
              <a:rPr lang="es-MX" sz="2000" dirty="0"/>
              <a:t>No es posible localizar la información con rapidez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8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1407549"/>
            <a:ext cx="11029616" cy="51269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000" dirty="0"/>
              <a:t>SOLUCIÓN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1985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Realizar un sistema que contenga Altas, bajas, consultas y modificaciones de los diferentes servicios, productos que maneja la empresa, proveedores, autos que lleguen a la </a:t>
            </a:r>
            <a:r>
              <a:rPr lang="es-MX" sz="2000" dirty="0" smtClean="0"/>
              <a:t>empresa</a:t>
            </a:r>
            <a:r>
              <a:rPr lang="es-MX" sz="2000" dirty="0"/>
              <a:t>.</a:t>
            </a:r>
            <a:endParaRPr lang="es-MX" sz="2000" dirty="0" smtClean="0"/>
          </a:p>
          <a:p>
            <a:pPr algn="just">
              <a:lnSpc>
                <a:spcPct val="150000"/>
              </a:lnSpc>
            </a:pPr>
            <a:r>
              <a:rPr lang="es-MX" sz="2000" dirty="0"/>
              <a:t>Crear una base de datos que contenga los servicios prestados que se realizaran al auto de cada cliente que llegue al taller, las refacciones que se tiene y las que se pedirán a los proveedores, el registro de cada auto y que en base al servicio que se deba </a:t>
            </a:r>
            <a:r>
              <a:rPr lang="es-MX" sz="2000" dirty="0" smtClean="0"/>
              <a:t>realizar.</a:t>
            </a:r>
            <a:endParaRPr lang="es-MX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000309" y="5557526"/>
            <a:ext cx="395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SOFTWARE DE VEHICULOS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25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885036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000" dirty="0"/>
              <a:t>OBJETIVO </a:t>
            </a:r>
            <a:r>
              <a:rPr lang="es-MX" sz="4000" dirty="0" smtClean="0"/>
              <a:t>GENERAL y especifico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415627"/>
            <a:ext cx="11029615" cy="367830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MX" sz="2000" b="1" dirty="0" smtClean="0"/>
              <a:t>General: </a:t>
            </a:r>
            <a:r>
              <a:rPr lang="es-MX" sz="2000" dirty="0" smtClean="0"/>
              <a:t>Desarrollar </a:t>
            </a:r>
            <a:r>
              <a:rPr lang="es-MX" sz="2000" dirty="0"/>
              <a:t>un sistema de inventario, para la entrada-salida de los vehículos y refacciones</a:t>
            </a:r>
            <a:r>
              <a:rPr lang="es-MX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 smtClean="0"/>
              <a:t>Especifico: </a:t>
            </a:r>
            <a:r>
              <a:rPr lang="es-MX" sz="2000" dirty="0" smtClean="0"/>
              <a:t>Organizar </a:t>
            </a:r>
            <a:r>
              <a:rPr lang="es-MX" sz="2000" dirty="0"/>
              <a:t>la información con la mayor brevedad para tener una mejor visión de lo que se realiza y encuentra en el taller. </a:t>
            </a:r>
          </a:p>
          <a:p>
            <a:pPr algn="just"/>
            <a:endParaRPr lang="es-MX" sz="20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11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937288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000" dirty="0"/>
              <a:t>METAS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s-MX" sz="2000" dirty="0"/>
              <a:t>Poner en uso el sistema en el taller: con el tiempo que se le brindara al desarrollo del sistema realizando pruebas para que su funcionamiento sea el correcto.</a:t>
            </a:r>
          </a:p>
          <a:p>
            <a:pPr algn="just">
              <a:lnSpc>
                <a:spcPct val="150000"/>
              </a:lnSpc>
            </a:pPr>
            <a:r>
              <a:rPr lang="es-MX" sz="2000" dirty="0" smtClean="0"/>
              <a:t>Administrar los servicios que se realizan a cada auto que ingrese al taller.</a:t>
            </a:r>
          </a:p>
          <a:p>
            <a:pPr algn="just">
              <a:lnSpc>
                <a:spcPct val="150000"/>
              </a:lnSpc>
            </a:pPr>
            <a:r>
              <a:rPr lang="es-MX" sz="2000" dirty="0" smtClean="0"/>
              <a:t>Administrar las refacciones que se tienen en el taller para su venta.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6240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911162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000" dirty="0"/>
              <a:t>ALCANCE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s-MX" sz="2000" dirty="0"/>
              <a:t>Llegar hasta donde el cliente nos indique lo que él quiere basándose sobre la problemática que hay en el taller para su solución, y tomando en cuenta nuestras limitaciones.  </a:t>
            </a:r>
          </a:p>
          <a:p>
            <a:pPr algn="just">
              <a:lnSpc>
                <a:spcPct val="150000"/>
              </a:lnSpc>
            </a:pPr>
            <a:r>
              <a:rPr lang="es-MX" sz="2000" dirty="0"/>
              <a:t>Que tenga una buena administración en la entrada-salida de los vehículos, refacciones y evitando confusiones, y que nuestro cliente quede satisfecho con el trabajo que se le entregará.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11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911162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000" dirty="0"/>
              <a:t>LIMITACIONES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s-MX" sz="2000" dirty="0"/>
              <a:t>Tener un acuerdo con el cliente sobre el tiempo que tenemos para crear el sistema, teniendo en cuenta los días sin clases y lo que el cliente desea que haga en el software.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4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871973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000" dirty="0"/>
              <a:t>ESTUDIO DE FACTIBILIDAD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s-MX" sz="2000" dirty="0" smtClean="0"/>
              <a:t>OPERATIVA:  Tendrá </a:t>
            </a:r>
            <a:r>
              <a:rPr lang="es-MX" sz="2000" dirty="0"/>
              <a:t>un uso garantizado, interfaz sencilla y de fácil manejo.</a:t>
            </a:r>
          </a:p>
          <a:p>
            <a:pPr lvl="0" algn="just">
              <a:lnSpc>
                <a:spcPct val="150000"/>
              </a:lnSpc>
            </a:pPr>
            <a:r>
              <a:rPr lang="es-MX" sz="2000" dirty="0" smtClean="0"/>
              <a:t>ECONÓMICA:  Se </a:t>
            </a:r>
            <a:r>
              <a:rPr lang="es-MX" sz="2000" dirty="0"/>
              <a:t>necesitará un aproximado de $5,000, con beneficio de mejorar su organización y un mejor historial de las refacciones.</a:t>
            </a:r>
          </a:p>
          <a:p>
            <a:pPr lvl="0" algn="just">
              <a:lnSpc>
                <a:spcPct val="150000"/>
              </a:lnSpc>
            </a:pPr>
            <a:r>
              <a:rPr lang="es-MX" sz="2000" dirty="0" smtClean="0"/>
              <a:t>TÉCNICA:  2 </a:t>
            </a:r>
            <a:r>
              <a:rPr lang="es-MX" sz="2000" dirty="0"/>
              <a:t>equipos de cómputo de 4GB de disco duro, cableado correspondiente y un sistema operativo actualizado, mínimo Windows 8.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24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89</TotalTime>
  <Words>594</Words>
  <Application>Microsoft Office PowerPoint</Application>
  <PresentationFormat>Panorámica</PresentationFormat>
  <Paragraphs>35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Dividendo</vt:lpstr>
      <vt:lpstr>TALLER MECANICO CASEMAR </vt:lpstr>
      <vt:lpstr>ANTECEDENTES </vt:lpstr>
      <vt:lpstr>PROBLEMATICA</vt:lpstr>
      <vt:lpstr>SOLUCIÓN </vt:lpstr>
      <vt:lpstr>OBJETIVO GENERAL y especifico </vt:lpstr>
      <vt:lpstr>METAS </vt:lpstr>
      <vt:lpstr>ALCANCE </vt:lpstr>
      <vt:lpstr>LIMITACIONES </vt:lpstr>
      <vt:lpstr>ESTUDIO DE FACTIBILIDAD </vt:lpstr>
      <vt:lpstr>CRONOGRAMA DE ACTIVIDADES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MECANICO CASEMAR</dc:title>
  <dc:creator>Windows User</dc:creator>
  <cp:lastModifiedBy>Windows User</cp:lastModifiedBy>
  <cp:revision>10</cp:revision>
  <dcterms:created xsi:type="dcterms:W3CDTF">2018-06-06T03:11:32Z</dcterms:created>
  <dcterms:modified xsi:type="dcterms:W3CDTF">2018-06-07T03:16:33Z</dcterms:modified>
</cp:coreProperties>
</file>