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redný štýl 2 - zvýrazneni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-12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ĺžnik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sk-SK" smtClean="0"/>
              <a:t>Upravte štýl predlohy podnadpisov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9A26F-4A9E-4A77-83DA-90328EB61AF9}" type="datetimeFigureOut">
              <a:rPr lang="sk-SK" smtClean="0"/>
              <a:t>30. 11. 2015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46743-F00F-4AAC-9B56-4E4900BD1B31}" type="slidenum">
              <a:rPr lang="sk-SK" smtClean="0"/>
              <a:t>‹#›</a:t>
            </a:fld>
            <a:endParaRPr lang="sk-SK"/>
          </a:p>
        </p:txBody>
      </p:sp>
      <p:sp>
        <p:nvSpPr>
          <p:cNvPr id="10" name="Obdĺžnik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9A26F-4A9E-4A77-83DA-90328EB61AF9}" type="datetimeFigureOut">
              <a:rPr lang="sk-SK" smtClean="0"/>
              <a:t>30. 11. 2015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46743-F00F-4AAC-9B56-4E4900BD1B31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ĺžnik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bdĺžnik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9A26F-4A9E-4A77-83DA-90328EB61AF9}" type="datetimeFigureOut">
              <a:rPr lang="sk-SK" smtClean="0"/>
              <a:t>30. 11. 2015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46743-F00F-4AAC-9B56-4E4900BD1B31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9A26F-4A9E-4A77-83DA-90328EB61AF9}" type="datetimeFigureOut">
              <a:rPr lang="sk-SK" smtClean="0"/>
              <a:t>30. 11. 2015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46743-F00F-4AAC-9B56-4E4900BD1B31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ĺžnik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Obdĺžnik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sk-SK" smtClean="0"/>
              <a:t>Upravte štýl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9A26F-4A9E-4A77-83DA-90328EB61AF9}" type="datetimeFigureOut">
              <a:rPr lang="sk-SK" smtClean="0"/>
              <a:t>30. 11. 2015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46743-F00F-4AAC-9B56-4E4900BD1B31}" type="slidenum">
              <a:rPr lang="sk-SK" smtClean="0"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9A26F-4A9E-4A77-83DA-90328EB61AF9}" type="datetimeFigureOut">
              <a:rPr lang="sk-SK" smtClean="0"/>
              <a:t>30. 11. 2015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46743-F00F-4AAC-9B56-4E4900BD1B31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sk-SK" smtClean="0"/>
              <a:t>Upravte štýl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sk-SK" smtClean="0"/>
              <a:t>Upravte štýl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9A26F-4A9E-4A77-83DA-90328EB61AF9}" type="datetimeFigureOut">
              <a:rPr lang="sk-SK" smtClean="0"/>
              <a:t>30. 11. 2015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46743-F00F-4AAC-9B56-4E4900BD1B31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9A26F-4A9E-4A77-83DA-90328EB61AF9}" type="datetimeFigureOut">
              <a:rPr lang="sk-SK" smtClean="0"/>
              <a:t>30. 11. 2015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46743-F00F-4AAC-9B56-4E4900BD1B31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9A26F-4A9E-4A77-83DA-90328EB61AF9}" type="datetimeFigureOut">
              <a:rPr lang="sk-SK" smtClean="0"/>
              <a:t>30. 11. 2015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46743-F00F-4AAC-9B56-4E4900BD1B31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sk-SK" smtClean="0"/>
              <a:t>Upravte štýl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9A26F-4A9E-4A77-83DA-90328EB61AF9}" type="datetimeFigureOut">
              <a:rPr lang="sk-SK" smtClean="0"/>
              <a:t>30. 11. 2015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46743-F00F-4AAC-9B56-4E4900BD1B31}" type="slidenum">
              <a:rPr lang="sk-SK" smtClean="0"/>
              <a:t>‹#›</a:t>
            </a:fld>
            <a:endParaRPr lang="sk-SK"/>
          </a:p>
        </p:txBody>
      </p:sp>
      <p:sp>
        <p:nvSpPr>
          <p:cNvPr id="12" name="Obdĺžnik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bdĺžnik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sk-SK" smtClean="0"/>
              <a:t>Ak chcete pridať obrázok, kliknite na ikonu</a:t>
            </a:r>
            <a:endParaRPr kumimoji="0" lang="en-US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sk-SK" smtClean="0"/>
              <a:t>Upravte štýl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2BB9A26F-4A9E-4A77-83DA-90328EB61AF9}" type="datetimeFigureOut">
              <a:rPr lang="sk-SK" smtClean="0"/>
              <a:t>30. 11. 2015</a:t>
            </a:fld>
            <a:endParaRPr lang="sk-SK"/>
          </a:p>
        </p:txBody>
      </p:sp>
      <p:sp>
        <p:nvSpPr>
          <p:cNvPr id="11" name="Obdĺžnik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bdĺžnik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83A46743-F00F-4AAC-9B56-4E4900BD1B31}" type="slidenum">
              <a:rPr lang="sk-SK" smtClean="0"/>
              <a:t>‹#›</a:t>
            </a:fld>
            <a:endParaRPr lang="sk-SK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ĺžnik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Obdĺžnik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sk-SK" smtClean="0"/>
              <a:t>Upravte štýl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2BB9A26F-4A9E-4A77-83DA-90328EB61AF9}" type="datetimeFigureOut">
              <a:rPr lang="sk-SK" smtClean="0"/>
              <a:t>30. 11. 2015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83A46743-F00F-4AAC-9B56-4E4900BD1B31}" type="slidenum">
              <a:rPr lang="sk-SK" smtClean="0"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Jazyk</a:t>
            </a:r>
            <a:r>
              <a:rPr lang="en-US" dirty="0" smtClean="0"/>
              <a:t> C</a:t>
            </a:r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k-SK" dirty="0" smtClean="0"/>
              <a:t>Nástroje pre prácu s projektmi</a:t>
            </a:r>
          </a:p>
        </p:txBody>
      </p:sp>
    </p:spTree>
    <p:extLst>
      <p:ext uri="{BB962C8B-B14F-4D97-AF65-F5344CB8AC3E}">
        <p14:creationId xmlns:p14="http://schemas.microsoft.com/office/powerpoint/2010/main" val="2946035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Nástroje pre prácu </a:t>
            </a:r>
            <a:r>
              <a:rPr lang="sk-SK" smtClean="0"/>
              <a:t>s projektmi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Pri práci na väčšom projekte treba zabezpečiť viacero vecí:</a:t>
            </a:r>
          </a:p>
          <a:p>
            <a:pPr lvl="1"/>
            <a:r>
              <a:rPr lang="sk-SK" dirty="0" smtClean="0"/>
              <a:t>Zdieľanie kódu medzi vývojármi</a:t>
            </a:r>
          </a:p>
          <a:p>
            <a:pPr lvl="1"/>
            <a:r>
              <a:rPr lang="sk-SK" dirty="0" smtClean="0"/>
              <a:t>Udržiavanie verzií aplikácie</a:t>
            </a:r>
          </a:p>
          <a:p>
            <a:pPr lvl="1"/>
            <a:r>
              <a:rPr lang="sk-SK" dirty="0" smtClean="0"/>
              <a:t>Kontrolu kvality kódu</a:t>
            </a:r>
          </a:p>
        </p:txBody>
      </p:sp>
    </p:spTree>
    <p:extLst>
      <p:ext uri="{BB962C8B-B14F-4D97-AF65-F5344CB8AC3E}">
        <p14:creationId xmlns:p14="http://schemas.microsoft.com/office/powerpoint/2010/main" val="1851483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 smtClean="0"/>
              <a:t>Nástroje na </a:t>
            </a:r>
            <a:r>
              <a:rPr lang="sk-SK" dirty="0" err="1" smtClean="0"/>
              <a:t>verzionovanie</a:t>
            </a:r>
            <a:r>
              <a:rPr lang="sk-SK" dirty="0" smtClean="0"/>
              <a:t> projektu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Existujú mnohé nástroje na </a:t>
            </a:r>
            <a:r>
              <a:rPr lang="sk-SK" dirty="0" err="1" smtClean="0"/>
              <a:t>verzionovanie</a:t>
            </a:r>
            <a:r>
              <a:rPr lang="sk-SK" dirty="0" smtClean="0"/>
              <a:t> projektov, od veľmi jednoduchých, určených pre použitie na jednom počítači až po distribuované:</a:t>
            </a:r>
          </a:p>
          <a:p>
            <a:pPr lvl="1"/>
            <a:r>
              <a:rPr lang="sk-SK" dirty="0" err="1" smtClean="0"/>
              <a:t>Revision</a:t>
            </a:r>
            <a:r>
              <a:rPr lang="sk-SK" dirty="0" smtClean="0"/>
              <a:t> </a:t>
            </a:r>
            <a:r>
              <a:rPr lang="sk-SK" dirty="0" err="1" smtClean="0"/>
              <a:t>Control</a:t>
            </a:r>
            <a:r>
              <a:rPr lang="sk-SK" dirty="0" smtClean="0"/>
              <a:t> </a:t>
            </a:r>
            <a:r>
              <a:rPr lang="sk-SK" dirty="0" err="1" smtClean="0"/>
              <a:t>System</a:t>
            </a:r>
            <a:endParaRPr lang="sk-SK" dirty="0" smtClean="0"/>
          </a:p>
          <a:p>
            <a:pPr lvl="1"/>
            <a:r>
              <a:rPr lang="sk-SK" dirty="0" err="1" smtClean="0"/>
              <a:t>Concurrent</a:t>
            </a:r>
            <a:r>
              <a:rPr lang="sk-SK" dirty="0" smtClean="0"/>
              <a:t> </a:t>
            </a:r>
            <a:r>
              <a:rPr lang="sk-SK" dirty="0" err="1" smtClean="0"/>
              <a:t>Version</a:t>
            </a:r>
            <a:r>
              <a:rPr lang="sk-SK" dirty="0" smtClean="0"/>
              <a:t> </a:t>
            </a:r>
            <a:r>
              <a:rPr lang="sk-SK" dirty="0" err="1" smtClean="0"/>
              <a:t>System</a:t>
            </a:r>
            <a:endParaRPr lang="sk-SK" dirty="0" smtClean="0"/>
          </a:p>
          <a:p>
            <a:pPr lvl="1"/>
            <a:r>
              <a:rPr lang="sk-SK" dirty="0" err="1" smtClean="0"/>
              <a:t>Subversion</a:t>
            </a:r>
            <a:endParaRPr lang="sk-SK" dirty="0" smtClean="0"/>
          </a:p>
          <a:p>
            <a:pPr lvl="1"/>
            <a:r>
              <a:rPr lang="sk-SK" dirty="0" smtClean="0"/>
              <a:t>Git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62734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 err="1"/>
              <a:t>Revision</a:t>
            </a:r>
            <a:r>
              <a:rPr lang="sk-SK" dirty="0"/>
              <a:t> </a:t>
            </a:r>
            <a:r>
              <a:rPr lang="sk-SK" dirty="0" err="1"/>
              <a:t>Control</a:t>
            </a:r>
            <a:r>
              <a:rPr lang="sk-SK" dirty="0"/>
              <a:t> </a:t>
            </a:r>
            <a:r>
              <a:rPr lang="sk-SK" dirty="0" err="1" smtClean="0"/>
              <a:t>System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Jeden z prvých systémov pre správu verzií projektu</a:t>
            </a:r>
          </a:p>
          <a:p>
            <a:r>
              <a:rPr lang="sk-SK" dirty="0" smtClean="0"/>
              <a:t>Základné vlastnosti:</a:t>
            </a:r>
          </a:p>
          <a:p>
            <a:pPr lvl="1"/>
            <a:r>
              <a:rPr lang="sk-SK" dirty="0" smtClean="0"/>
              <a:t>Pracuje s jednotlivými súbormi, nie projektom ako celkom</a:t>
            </a:r>
          </a:p>
          <a:p>
            <a:pPr lvl="1"/>
            <a:r>
              <a:rPr lang="sk-SK" dirty="0" smtClean="0"/>
              <a:t>Zamyká prístup k súboru pre ostatných pri jeho modifikácii</a:t>
            </a:r>
            <a:endParaRPr lang="en-US" dirty="0" smtClean="0"/>
          </a:p>
          <a:p>
            <a:pPr lvl="1"/>
            <a:r>
              <a:rPr lang="sk-SK" dirty="0" smtClean="0"/>
              <a:t>Stále môže byť užitočný pre </a:t>
            </a:r>
            <a:r>
              <a:rPr lang="sk-SK" dirty="0" err="1" smtClean="0"/>
              <a:t>jednosúborové</a:t>
            </a:r>
            <a:r>
              <a:rPr lang="sk-SK" dirty="0" smtClean="0"/>
              <a:t> úlohy, ako je konfiguračný súbor, a pod.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198736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 smtClean="0"/>
              <a:t>Concurrent</a:t>
            </a:r>
            <a:r>
              <a:rPr lang="sk-SK" dirty="0" smtClean="0"/>
              <a:t> </a:t>
            </a:r>
            <a:r>
              <a:rPr lang="sk-SK" dirty="0" err="1" smtClean="0"/>
              <a:t>Version</a:t>
            </a:r>
            <a:r>
              <a:rPr lang="sk-SK" dirty="0" smtClean="0"/>
              <a:t> </a:t>
            </a:r>
            <a:r>
              <a:rPr lang="sk-SK" dirty="0" err="1" smtClean="0"/>
              <a:t>System</a:t>
            </a:r>
            <a:r>
              <a:rPr lang="sk-SK" dirty="0" smtClean="0"/>
              <a:t>	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err="1" smtClean="0"/>
              <a:t>Klient-server</a:t>
            </a:r>
            <a:r>
              <a:rPr lang="sk-SK" dirty="0" smtClean="0"/>
              <a:t> architektúra</a:t>
            </a:r>
          </a:p>
          <a:p>
            <a:r>
              <a:rPr lang="sk-SK" dirty="0" smtClean="0"/>
              <a:t>Každý používateľ má lokálnu kópiu projektu</a:t>
            </a:r>
          </a:p>
          <a:p>
            <a:r>
              <a:rPr lang="sk-SK" dirty="0" smtClean="0"/>
              <a:t>Po zmenách vloží svoju verziu do repozitára</a:t>
            </a:r>
          </a:p>
          <a:p>
            <a:r>
              <a:rPr lang="sk-SK" dirty="0" smtClean="0"/>
              <a:t>Systém CVS automaticky spojí verziu v repozitári s pridávanou</a:t>
            </a:r>
          </a:p>
          <a:p>
            <a:r>
              <a:rPr lang="sk-SK" dirty="0" smtClean="0"/>
              <a:t>V prípade konfliktov ich musia vyriešiť vývojári ručne</a:t>
            </a:r>
          </a:p>
          <a:p>
            <a:r>
              <a:rPr lang="sk-SK" dirty="0" smtClean="0"/>
              <a:t>Umožňuje vytvárať vetvy v projekte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54949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 smtClean="0"/>
              <a:t>Apache</a:t>
            </a:r>
            <a:r>
              <a:rPr lang="sk-SK" dirty="0" smtClean="0"/>
              <a:t> </a:t>
            </a:r>
            <a:r>
              <a:rPr lang="sk-SK" dirty="0" err="1" smtClean="0"/>
              <a:t>Subversion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Nástupca CVS, vylepšuje niektoré vlastnosti, ktoré v CVS neboli dobre riešené</a:t>
            </a:r>
          </a:p>
          <a:p>
            <a:r>
              <a:rPr lang="sk-SK" dirty="0" smtClean="0"/>
              <a:t>Pridáva nové možnosti napr. :</a:t>
            </a:r>
          </a:p>
          <a:p>
            <a:pPr lvl="1"/>
            <a:r>
              <a:rPr lang="sk-SK" dirty="0" err="1" smtClean="0"/>
              <a:t>Verzionovanie</a:t>
            </a:r>
            <a:r>
              <a:rPr lang="sk-SK" dirty="0" smtClean="0"/>
              <a:t> binárnych súborov</a:t>
            </a:r>
          </a:p>
          <a:p>
            <a:pPr lvl="1"/>
            <a:r>
              <a:rPr lang="sk-SK" dirty="0" err="1"/>
              <a:t>V</a:t>
            </a:r>
            <a:r>
              <a:rPr lang="sk-SK" dirty="0" err="1" smtClean="0"/>
              <a:t>erzionovanie</a:t>
            </a:r>
            <a:r>
              <a:rPr lang="sk-SK" dirty="0" smtClean="0"/>
              <a:t> symbolických odkazov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0486022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Distribuovaný systém pre správu verzií</a:t>
            </a:r>
          </a:p>
          <a:p>
            <a:r>
              <a:rPr lang="sk-SK" dirty="0" smtClean="0"/>
              <a:t>Pôvodne vyvinutý </a:t>
            </a:r>
            <a:r>
              <a:rPr lang="sk-SK" dirty="0" err="1" smtClean="0"/>
              <a:t>Linusom</a:t>
            </a:r>
            <a:r>
              <a:rPr lang="sk-SK" dirty="0" smtClean="0"/>
              <a:t> </a:t>
            </a:r>
            <a:r>
              <a:rPr lang="sk-SK" dirty="0" err="1" smtClean="0"/>
              <a:t>Torvaldsom</a:t>
            </a:r>
            <a:r>
              <a:rPr lang="sk-SK" dirty="0" smtClean="0"/>
              <a:t> ako náhrada komerčného </a:t>
            </a:r>
            <a:r>
              <a:rPr lang="sk-SK" dirty="0" err="1" smtClean="0"/>
              <a:t>verzionovacieho</a:t>
            </a:r>
            <a:r>
              <a:rPr lang="sk-SK" dirty="0" smtClean="0"/>
              <a:t> systému pre vývoj jadra OS Linux</a:t>
            </a:r>
          </a:p>
          <a:p>
            <a:r>
              <a:rPr lang="sk-SK" dirty="0" smtClean="0"/>
              <a:t>Ako v každom distribuovanom </a:t>
            </a:r>
            <a:r>
              <a:rPr lang="sk-SK" dirty="0" err="1" smtClean="0"/>
              <a:t>source</a:t>
            </a:r>
            <a:r>
              <a:rPr lang="sk-SK" dirty="0" smtClean="0"/>
              <a:t> </a:t>
            </a:r>
            <a:r>
              <a:rPr lang="sk-SK" dirty="0" err="1" smtClean="0"/>
              <a:t>management</a:t>
            </a:r>
            <a:r>
              <a:rPr lang="sk-SK" dirty="0" smtClean="0"/>
              <a:t> systéme, existuje lokálny repozitár. Zmeny z neho sa prenášajú do centrálneho repozitára podľa potreby používateľov</a:t>
            </a:r>
            <a:endParaRPr lang="sk-SK" dirty="0" smtClean="0"/>
          </a:p>
        </p:txBody>
      </p:sp>
    </p:spTree>
    <p:extLst>
      <p:ext uri="{BB962C8B-B14F-4D97-AF65-F5344CB8AC3E}">
        <p14:creationId xmlns:p14="http://schemas.microsoft.com/office/powerpoint/2010/main" val="40747108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Git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Vlastnosti:</a:t>
            </a:r>
          </a:p>
          <a:p>
            <a:pPr lvl="1"/>
            <a:r>
              <a:rPr lang="sk-SK" dirty="0" smtClean="0"/>
              <a:t>Rýchla tvorba vetiev a ich spájanie</a:t>
            </a:r>
          </a:p>
          <a:p>
            <a:pPr lvl="1"/>
            <a:r>
              <a:rPr lang="sk-SK" dirty="0" smtClean="0"/>
              <a:t>Podpora distribuovaného vývoja</a:t>
            </a:r>
          </a:p>
          <a:p>
            <a:pPr lvl="1"/>
            <a:r>
              <a:rPr lang="sk-SK" dirty="0" smtClean="0"/>
              <a:t>Podpora rôznych protokolov pre prístup k repozitáru (HTTP, FTP, ....) aj s podporou šifrovania (</a:t>
            </a:r>
            <a:r>
              <a:rPr lang="sk-SK" dirty="0" err="1" smtClean="0"/>
              <a:t>ssh</a:t>
            </a:r>
            <a:r>
              <a:rPr lang="sk-SK" dirty="0" smtClean="0"/>
              <a:t>)</a:t>
            </a:r>
          </a:p>
          <a:p>
            <a:pPr lvl="1"/>
            <a:r>
              <a:rPr lang="sk-SK" dirty="0" smtClean="0"/>
              <a:t>Efektívna správa rozsiahlych projektov</a:t>
            </a:r>
          </a:p>
          <a:p>
            <a:pPr lvl="1"/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7841526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Git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Podpora v </a:t>
            </a:r>
            <a:r>
              <a:rPr lang="sk-SK" dirty="0" err="1" smtClean="0"/>
              <a:t>Netbeans</a:t>
            </a:r>
            <a:r>
              <a:rPr lang="sk-SK" dirty="0" smtClean="0"/>
              <a:t>:</a:t>
            </a:r>
          </a:p>
          <a:p>
            <a:r>
              <a:rPr lang="sk-SK"/>
              <a:t>https://netbeans.org/kb/docs/ide/git.html</a:t>
            </a:r>
          </a:p>
        </p:txBody>
      </p:sp>
    </p:spTree>
    <p:extLst>
      <p:ext uri="{BB962C8B-B14F-4D97-AF65-F5344CB8AC3E}">
        <p14:creationId xmlns:p14="http://schemas.microsoft.com/office/powerpoint/2010/main" val="18416901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">
  <a:themeElements>
    <a:clrScheme name="Modul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du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553</TotalTime>
  <Words>267</Words>
  <Application>Microsoft Office PowerPoint</Application>
  <PresentationFormat>Prezentácia na obrazovke (4:3)</PresentationFormat>
  <Paragraphs>44</Paragraphs>
  <Slides>9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9</vt:i4>
      </vt:variant>
    </vt:vector>
  </HeadingPairs>
  <TitlesOfParts>
    <vt:vector size="10" baseType="lpstr">
      <vt:lpstr>Modul</vt:lpstr>
      <vt:lpstr>Jazyk C</vt:lpstr>
      <vt:lpstr>Nástroje pre prácu s projektmi</vt:lpstr>
      <vt:lpstr>Nástroje na verzionovanie projektu</vt:lpstr>
      <vt:lpstr>Revision Control System</vt:lpstr>
      <vt:lpstr>Concurrent Version System </vt:lpstr>
      <vt:lpstr>Apache Subversion</vt:lpstr>
      <vt:lpstr>Git</vt:lpstr>
      <vt:lpstr>Git</vt:lpstr>
      <vt:lpstr>Git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Programovacie jazyky pre vstavané systémy</dc:title>
  <dc:creator>Karol Grondžák</dc:creator>
  <cp:lastModifiedBy>Karol Grondžák</cp:lastModifiedBy>
  <cp:revision>218</cp:revision>
  <dcterms:created xsi:type="dcterms:W3CDTF">2015-08-28T07:37:29Z</dcterms:created>
  <dcterms:modified xsi:type="dcterms:W3CDTF">2015-11-30T08:50:11Z</dcterms:modified>
</cp:coreProperties>
</file>