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989C8-E5A0-4247-BAB8-CE5E402E93C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54FE-E157-4885-B387-B5FCF7D31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Prezentácia na obrazovke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Snímka 1</vt:lpstr>
    </vt:vector>
  </TitlesOfParts>
  <Company>Žilinská Univerzita v Žiline - FRI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Andrej Šišila</dc:creator>
  <cp:lastModifiedBy>Andrej Šišila</cp:lastModifiedBy>
  <cp:revision>1</cp:revision>
  <dcterms:created xsi:type="dcterms:W3CDTF">2013-09-28T11:01:02Z</dcterms:created>
  <dcterms:modified xsi:type="dcterms:W3CDTF">2013-09-28T11:01:22Z</dcterms:modified>
</cp:coreProperties>
</file>