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6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45A4-CB4B-45B4-BEFF-DA104D0825C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C6A6-B3D7-4D08-BAD1-4C78DD8E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creating_plots/add-title-axis-labels-and-legend-to-graph.html" TargetMode="External"/><Relationship Id="rId2" Type="http://schemas.openxmlformats.org/officeDocument/2006/relationships/hyperlink" Target="https://www.mathworks.com/help/matlab/ref/histogr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matlabcentral/newsreader/view_thread/2906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Buffer – LSB simulácia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drej\Desktop\vstup_vystup_ (p1 = 0.1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6147" name="Picture 3" descr="C:\Users\Andrej\Desktop\buffer_ (p1 = 0.1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6148" name="Picture 4" descr="C:\Users\Andrej\Desktop\buffer_histogram_ (p1 = 0.1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ndrej\Desktop\vstup_vystup_ (p1 = 0.7, p2 = 0.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7171" name="Picture 3" descr="C:\Users\Andrej\Desktop\buffer_ (p1 = 0.7, p2 = 0.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7172" name="Picture 4" descr="C:\Users\Andrej\Desktop\buffer_histogram_ (p1 = 0.7, p2 = 0.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ndrej\Desktop\vstup_vystup_ (p1 = 0.7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8195" name="Picture 3" descr="C:\Users\Andrej\Desktop\buffer_ (p1 = 0.7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8196" name="Picture 4" descr="C:\Users\Andrej\Desktop\buffer_histogram_ (p1 = 0.7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% Buffer Simulator - Simulator </a:t>
            </a:r>
            <a:r>
              <a:rPr lang="en-US" dirty="0" err="1"/>
              <a:t>vyrovnavacej</a:t>
            </a:r>
            <a:r>
              <a:rPr lang="en-US" dirty="0"/>
              <a:t> </a:t>
            </a:r>
            <a:r>
              <a:rPr lang="en-US" dirty="0" err="1"/>
              <a:t>pamate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Lindleyho</a:t>
            </a:r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rovnice</a:t>
            </a:r>
            <a:endParaRPr lang="en-US" dirty="0"/>
          </a:p>
          <a:p>
            <a:r>
              <a:rPr lang="en-US" dirty="0"/>
              <a:t>clear</a:t>
            </a:r>
          </a:p>
          <a:p>
            <a:r>
              <a:rPr lang="en-US" dirty="0"/>
              <a:t>close all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sim_len</a:t>
            </a:r>
            <a:r>
              <a:rPr lang="en-US" dirty="0"/>
              <a:t> = 200;</a:t>
            </a:r>
          </a:p>
          <a:p>
            <a:r>
              <a:rPr lang="en-US" dirty="0"/>
              <a:t>n = 2;                          % max.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case t</a:t>
            </a:r>
          </a:p>
          <a:p>
            <a:r>
              <a:rPr lang="it-IT" dirty="0"/>
              <a:t>p1 = 0.7;                       % intenzita prichodu paketov</a:t>
            </a:r>
          </a:p>
          <a:p>
            <a:r>
              <a:rPr lang="it-IT" dirty="0"/>
              <a:t>p2 = 0.5;                       % intenzita spracovania paketov</a:t>
            </a:r>
          </a:p>
          <a:p>
            <a:r>
              <a:rPr lang="en-US" dirty="0" err="1"/>
              <a:t>max_velkost_fronty</a:t>
            </a:r>
            <a:r>
              <a:rPr lang="en-US" dirty="0"/>
              <a:t> = 10000;         % </a:t>
            </a:r>
            <a:r>
              <a:rPr lang="en-US" dirty="0" err="1"/>
              <a:t>urcuje</a:t>
            </a:r>
            <a:r>
              <a:rPr lang="en-US" dirty="0"/>
              <a:t> </a:t>
            </a:r>
            <a:r>
              <a:rPr lang="en-US" dirty="0" err="1"/>
              <a:t>maximalnu</a:t>
            </a:r>
            <a:r>
              <a:rPr lang="en-US" dirty="0"/>
              <a:t> </a:t>
            </a:r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(</a:t>
            </a:r>
            <a:r>
              <a:rPr lang="en-US" dirty="0" err="1"/>
              <a:t>fronty</a:t>
            </a:r>
            <a:r>
              <a:rPr lang="en-US" dirty="0"/>
              <a:t>)</a:t>
            </a:r>
          </a:p>
          <a:p>
            <a:r>
              <a:rPr lang="en-US" dirty="0" err="1"/>
              <a:t>buffer_size</a:t>
            </a:r>
            <a:r>
              <a:rPr lang="en-US" dirty="0"/>
              <a:t> = </a:t>
            </a:r>
            <a:r>
              <a:rPr lang="en-US" dirty="0" err="1"/>
              <a:t>repmat</a:t>
            </a:r>
            <a:r>
              <a:rPr lang="en-US" dirty="0"/>
              <a:t>(</a:t>
            </a:r>
            <a:r>
              <a:rPr lang="en-US" dirty="0" err="1"/>
              <a:t>max_velkost_fronty</a:t>
            </a:r>
            <a:r>
              <a:rPr lang="en-US" dirty="0"/>
              <a:t>, </a:t>
            </a:r>
            <a:r>
              <a:rPr lang="en-US" dirty="0" err="1"/>
              <a:t>sim_len</a:t>
            </a:r>
            <a:r>
              <a:rPr lang="en-US" dirty="0"/>
              <a:t>, 1);   % max. </a:t>
            </a:r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buffra</a:t>
            </a:r>
            <a:endParaRPr lang="en-US" dirty="0"/>
          </a:p>
          <a:p>
            <a:r>
              <a:rPr lang="nb-NO" dirty="0"/>
              <a:t>                                                    % "nekonecny" buffer - nikdy sa nezaplni</a:t>
            </a:r>
          </a:p>
          <a:p>
            <a:r>
              <a:rPr lang="en-US" dirty="0"/>
              <a:t>                                                    % </a:t>
            </a:r>
            <a:r>
              <a:rPr lang="en-US" dirty="0" err="1"/>
              <a:t>konecny</a:t>
            </a:r>
            <a:r>
              <a:rPr lang="en-US" dirty="0"/>
              <a:t> buffer -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prekroceni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zacnu</a:t>
            </a:r>
            <a:r>
              <a:rPr lang="en-US" dirty="0"/>
              <a:t> </a:t>
            </a:r>
            <a:r>
              <a:rPr lang="en-US" dirty="0" err="1"/>
              <a:t>pakety</a:t>
            </a:r>
            <a:r>
              <a:rPr lang="en-US" dirty="0"/>
              <a:t> </a:t>
            </a:r>
            <a:r>
              <a:rPr lang="en-US" dirty="0" err="1"/>
              <a:t>zahadzovat</a:t>
            </a:r>
            <a:endParaRPr lang="en-US" dirty="0"/>
          </a:p>
          <a:p>
            <a:r>
              <a:rPr lang="en-US" dirty="0"/>
              <a:t>time = </a:t>
            </a:r>
            <a:r>
              <a:rPr lang="en-US" dirty="0" err="1"/>
              <a:t>linspace</a:t>
            </a:r>
            <a:r>
              <a:rPr lang="en-US" dirty="0"/>
              <a:t>(1, </a:t>
            </a:r>
            <a:r>
              <a:rPr lang="en-US" dirty="0" err="1"/>
              <a:t>sim_len</a:t>
            </a:r>
            <a:r>
              <a:rPr lang="en-US" dirty="0"/>
              <a:t>, </a:t>
            </a:r>
            <a:r>
              <a:rPr lang="en-US" dirty="0" err="1"/>
              <a:t>sim_len</a:t>
            </a:r>
            <a:r>
              <a:rPr lang="en-US" dirty="0"/>
              <a:t>);       % </a:t>
            </a:r>
            <a:r>
              <a:rPr lang="en-US" dirty="0" err="1"/>
              <a:t>casovy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- </a:t>
            </a:r>
            <a:r>
              <a:rPr lang="en-US" dirty="0" err="1"/>
              <a:t>sluzi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zobrazovanie</a:t>
            </a:r>
            <a:r>
              <a:rPr lang="en-US" dirty="0"/>
              <a:t> </a:t>
            </a:r>
            <a:r>
              <a:rPr lang="en-US" dirty="0" err="1"/>
              <a:t>grafov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a = </a:t>
            </a:r>
            <a:r>
              <a:rPr lang="en-US" dirty="0" err="1"/>
              <a:t>binornd</a:t>
            </a:r>
            <a:r>
              <a:rPr lang="en-US" dirty="0"/>
              <a:t>(n, p1, 1, </a:t>
            </a:r>
            <a:r>
              <a:rPr lang="en-US" dirty="0" err="1"/>
              <a:t>sim_len</a:t>
            </a:r>
            <a:r>
              <a:rPr lang="en-US" dirty="0"/>
              <a:t>);     % </a:t>
            </a:r>
            <a:r>
              <a:rPr lang="en-US" dirty="0" err="1"/>
              <a:t>prirastky</a:t>
            </a:r>
            <a:r>
              <a:rPr lang="en-US" dirty="0"/>
              <a:t> -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,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prisli</a:t>
            </a:r>
            <a:r>
              <a:rPr lang="en-US" dirty="0"/>
              <a:t> v case t; </a:t>
            </a:r>
            <a:r>
              <a:rPr lang="en-US" dirty="0" err="1"/>
              <a:t>binomicky</a:t>
            </a:r>
            <a:r>
              <a:rPr lang="en-US" dirty="0"/>
              <a:t> </a:t>
            </a:r>
            <a:r>
              <a:rPr lang="en-US" dirty="0" err="1"/>
              <a:t>rozdelené</a:t>
            </a:r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binornd</a:t>
            </a:r>
            <a:r>
              <a:rPr lang="en-US" dirty="0"/>
              <a:t>(n, p2, 1, </a:t>
            </a:r>
            <a:r>
              <a:rPr lang="en-US" dirty="0" err="1"/>
              <a:t>sim_len</a:t>
            </a:r>
            <a:r>
              <a:rPr lang="en-US" dirty="0"/>
              <a:t>);     %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naraz</a:t>
            </a:r>
            <a:r>
              <a:rPr lang="en-US" dirty="0"/>
              <a:t> </a:t>
            </a:r>
            <a:r>
              <a:rPr lang="en-US" dirty="0" err="1"/>
              <a:t>spracovatelnych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nahodny</a:t>
            </a:r>
            <a:r>
              <a:rPr lang="en-US" dirty="0"/>
              <a:t> (</a:t>
            </a:r>
            <a:r>
              <a:rPr lang="en-US" dirty="0" err="1"/>
              <a:t>bernoulliho</a:t>
            </a:r>
            <a:r>
              <a:rPr lang="en-US" dirty="0"/>
              <a:t>)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pokial</a:t>
            </a:r>
            <a:r>
              <a:rPr lang="en-US" dirty="0"/>
              <a:t> </a:t>
            </a:r>
            <a:r>
              <a:rPr lang="en-US" dirty="0" err="1"/>
              <a:t>spracovavame</a:t>
            </a:r>
            <a:r>
              <a:rPr lang="en-US" dirty="0"/>
              <a:t>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nezavislych</a:t>
            </a:r>
            <a:r>
              <a:rPr lang="en-US" dirty="0"/>
              <a:t> </a:t>
            </a:r>
            <a:r>
              <a:rPr lang="en-US" dirty="0" err="1"/>
              <a:t>tokov</a:t>
            </a:r>
            <a:r>
              <a:rPr lang="en-US" dirty="0"/>
              <a:t> </a:t>
            </a:r>
            <a:r>
              <a:rPr lang="en-US" dirty="0" err="1"/>
              <a:t>zaroven</a:t>
            </a:r>
            <a:endParaRPr lang="en-US" dirty="0"/>
          </a:p>
          <a:p>
            <a:r>
              <a:rPr lang="en-US" dirty="0"/>
              <a:t>q = zeros(1, </a:t>
            </a:r>
            <a:r>
              <a:rPr lang="en-US" dirty="0" err="1"/>
              <a:t>sim_len</a:t>
            </a:r>
            <a:r>
              <a:rPr lang="en-US" dirty="0"/>
              <a:t>);              % front (queue) - </a:t>
            </a:r>
            <a:r>
              <a:rPr lang="en-US" dirty="0" err="1"/>
              <a:t>miesto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zaradzuju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nespracovane</a:t>
            </a:r>
            <a:r>
              <a:rPr lang="en-US" dirty="0"/>
              <a:t> </a:t>
            </a:r>
            <a:r>
              <a:rPr lang="en-US" dirty="0" err="1"/>
              <a:t>pakety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% </a:t>
            </a:r>
            <a:r>
              <a:rPr lang="en-US" dirty="0" err="1"/>
              <a:t>Inicializacia</a:t>
            </a:r>
            <a:endParaRPr lang="en-US" dirty="0"/>
          </a:p>
          <a:p>
            <a:r>
              <a:rPr lang="en-US" dirty="0"/>
              <a:t>c(1) = 0;</a:t>
            </a:r>
          </a:p>
          <a:p>
            <a:r>
              <a:rPr lang="en-US" dirty="0"/>
              <a:t>q(1) = 0;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stav_buffra</a:t>
            </a:r>
            <a:r>
              <a:rPr lang="en-US" dirty="0"/>
              <a:t> = zeros(1, </a:t>
            </a:r>
            <a:r>
              <a:rPr lang="en-US" dirty="0" err="1"/>
              <a:t>sim_len</a:t>
            </a:r>
            <a:r>
              <a:rPr lang="en-US" dirty="0"/>
              <a:t>);</a:t>
            </a:r>
          </a:p>
          <a:p>
            <a:r>
              <a:rPr lang="en-US" dirty="0"/>
              <a:t>for t = 2:sim_len</a:t>
            </a:r>
          </a:p>
          <a:p>
            <a:r>
              <a:rPr lang="en-US" dirty="0"/>
              <a:t>    % NEKONECNY BUFFER</a:t>
            </a:r>
          </a:p>
          <a:p>
            <a:r>
              <a:rPr lang="en-US" dirty="0"/>
              <a:t>    % </a:t>
            </a:r>
            <a:r>
              <a:rPr lang="en-US" dirty="0" err="1"/>
              <a:t>aktualny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je: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buffra</a:t>
            </a:r>
            <a:r>
              <a:rPr lang="en-US" dirty="0"/>
              <a:t> </a:t>
            </a:r>
            <a:r>
              <a:rPr lang="en-US" dirty="0" err="1"/>
              <a:t>predtym</a:t>
            </a:r>
            <a:r>
              <a:rPr lang="en-US" dirty="0"/>
              <a:t> +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, </a:t>
            </a:r>
            <a:r>
              <a:rPr lang="en-US" dirty="0" err="1"/>
              <a:t>ktore</a:t>
            </a:r>
            <a:endParaRPr lang="en-US" dirty="0"/>
          </a:p>
          <a:p>
            <a:r>
              <a:rPr lang="en-US" dirty="0"/>
              <a:t>    %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prisli</a:t>
            </a:r>
            <a:r>
              <a:rPr lang="en-US" dirty="0"/>
              <a:t> -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, </a:t>
            </a:r>
            <a:r>
              <a:rPr lang="en-US" dirty="0" err="1"/>
              <a:t>ktore</a:t>
            </a:r>
            <a:r>
              <a:rPr lang="en-US" dirty="0"/>
              <a:t> buffer </a:t>
            </a:r>
            <a:r>
              <a:rPr lang="en-US" dirty="0" err="1"/>
              <a:t>dokaze</a:t>
            </a:r>
            <a:r>
              <a:rPr lang="en-US" dirty="0"/>
              <a:t> </a:t>
            </a:r>
            <a:r>
              <a:rPr lang="en-US" dirty="0" err="1"/>
              <a:t>teraz</a:t>
            </a:r>
            <a:r>
              <a:rPr lang="en-US" dirty="0"/>
              <a:t> </a:t>
            </a:r>
            <a:r>
              <a:rPr lang="en-US" dirty="0" err="1"/>
              <a:t>spracovat</a:t>
            </a:r>
            <a:r>
              <a:rPr lang="en-US" dirty="0"/>
              <a:t>    </a:t>
            </a:r>
          </a:p>
          <a:p>
            <a:r>
              <a:rPr lang="fr-FR" dirty="0"/>
              <a:t>    %q(t) = max(0, q(t-1) + a(t-1) - c(t));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% KONECNY BUFFER</a:t>
            </a:r>
          </a:p>
          <a:p>
            <a:r>
              <a:rPr lang="en-US" dirty="0"/>
              <a:t>    </a:t>
            </a:r>
            <a:r>
              <a:rPr lang="en-US" dirty="0" err="1"/>
              <a:t>stav_buffra</a:t>
            </a:r>
            <a:r>
              <a:rPr lang="en-US" dirty="0"/>
              <a:t>(t) = q(t-1) + a(t-1) - c(t);</a:t>
            </a:r>
          </a:p>
          <a:p>
            <a:r>
              <a:rPr lang="en-US" dirty="0"/>
              <a:t>    if </a:t>
            </a:r>
            <a:r>
              <a:rPr lang="en-US" dirty="0" err="1"/>
              <a:t>stav_buffra</a:t>
            </a:r>
            <a:r>
              <a:rPr lang="en-US" dirty="0"/>
              <a:t> &gt;= 0</a:t>
            </a:r>
          </a:p>
          <a:p>
            <a:r>
              <a:rPr lang="en-US" dirty="0"/>
              <a:t>        if </a:t>
            </a:r>
            <a:r>
              <a:rPr lang="en-US" dirty="0" err="1"/>
              <a:t>stav_buffra</a:t>
            </a:r>
            <a:r>
              <a:rPr lang="en-US" dirty="0"/>
              <a:t> &gt; </a:t>
            </a:r>
            <a:r>
              <a:rPr lang="en-US" dirty="0" err="1"/>
              <a:t>buffer_size</a:t>
            </a:r>
            <a:r>
              <a:rPr lang="en-US" dirty="0"/>
              <a:t>(t)</a:t>
            </a:r>
          </a:p>
          <a:p>
            <a:r>
              <a:rPr lang="en-US" dirty="0"/>
              <a:t>            q(t) = </a:t>
            </a:r>
            <a:r>
              <a:rPr lang="en-US" dirty="0" err="1"/>
              <a:t>buffer_size</a:t>
            </a:r>
            <a:r>
              <a:rPr lang="en-US" dirty="0"/>
              <a:t>(t);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q(t) = min(</a:t>
            </a:r>
            <a:r>
              <a:rPr lang="en-US" dirty="0" err="1"/>
              <a:t>buffer_size</a:t>
            </a:r>
            <a:r>
              <a:rPr lang="en-US" dirty="0"/>
              <a:t>(t), </a:t>
            </a:r>
            <a:r>
              <a:rPr lang="en-US" dirty="0" err="1"/>
              <a:t>stav_buffra</a:t>
            </a:r>
            <a:r>
              <a:rPr lang="en-US" dirty="0"/>
              <a:t>(t));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stav_buffra</a:t>
            </a:r>
            <a:r>
              <a:rPr lang="en-US" dirty="0"/>
              <a:t>(t) = 0;</a:t>
            </a:r>
          </a:p>
          <a:p>
            <a:r>
              <a:rPr lang="en-US" dirty="0"/>
              <a:t>        q(t)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 = </a:t>
            </a:r>
            <a:r>
              <a:rPr lang="en-US" dirty="0" err="1"/>
              <a:t>cumsum</a:t>
            </a:r>
            <a:r>
              <a:rPr lang="en-US" dirty="0"/>
              <a:t>(a);                  % </a:t>
            </a:r>
            <a:r>
              <a:rPr lang="en-US" dirty="0" err="1"/>
              <a:t>kumulativne</a:t>
            </a:r>
            <a:r>
              <a:rPr lang="en-US" dirty="0"/>
              <a:t> </a:t>
            </a:r>
            <a:r>
              <a:rPr lang="en-US" dirty="0" err="1"/>
              <a:t>prirastky</a:t>
            </a:r>
            <a:r>
              <a:rPr lang="en-US" dirty="0"/>
              <a:t> - </a:t>
            </a:r>
            <a:r>
              <a:rPr lang="en-US" dirty="0" err="1"/>
              <a:t>sucet</a:t>
            </a:r>
            <a:r>
              <a:rPr lang="en-US" dirty="0"/>
              <a:t> </a:t>
            </a:r>
            <a:r>
              <a:rPr lang="en-US" dirty="0" err="1"/>
              <a:t>prvkov</a:t>
            </a:r>
            <a:r>
              <a:rPr lang="en-US" dirty="0"/>
              <a:t> </a:t>
            </a:r>
            <a:r>
              <a:rPr lang="en-US" dirty="0" err="1"/>
              <a:t>vektora</a:t>
            </a:r>
            <a:r>
              <a:rPr lang="en-US" dirty="0"/>
              <a:t> a -&gt; </a:t>
            </a:r>
            <a:r>
              <a:rPr lang="en-US" dirty="0" err="1"/>
              <a:t>kumulativny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B = A - q;                      % </a:t>
            </a:r>
            <a:r>
              <a:rPr lang="en-US" dirty="0" err="1"/>
              <a:t>kumulativny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spracovanych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- </a:t>
            </a:r>
            <a:r>
              <a:rPr lang="en-US" dirty="0" err="1"/>
              <a:t>odcitame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cakajucich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poctu</a:t>
            </a:r>
            <a:r>
              <a:rPr lang="en-US" dirty="0"/>
              <a:t> </a:t>
            </a:r>
            <a:r>
              <a:rPr lang="en-US" dirty="0" err="1"/>
              <a:t>prichadzajucich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lost = </a:t>
            </a:r>
            <a:r>
              <a:rPr lang="en-US" dirty="0" err="1"/>
              <a:t>stav_buffra</a:t>
            </a:r>
            <a:r>
              <a:rPr lang="en-US" dirty="0"/>
              <a:t> - q;         %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zahodenych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L = </a:t>
            </a:r>
            <a:r>
              <a:rPr lang="en-US" dirty="0" err="1"/>
              <a:t>cumsum</a:t>
            </a:r>
            <a:r>
              <a:rPr lang="en-US" dirty="0"/>
              <a:t>(lost);               % </a:t>
            </a:r>
            <a:r>
              <a:rPr lang="en-US" dirty="0" err="1"/>
              <a:t>kumulativny</a:t>
            </a:r>
            <a:r>
              <a:rPr lang="en-US" dirty="0"/>
              <a:t>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zahodenych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pl-PL" dirty="0"/>
              <a:t>% Kontrola vektorov - najlepsie sa robi, ked je dlzka simulacie 'sim_len'</a:t>
            </a:r>
          </a:p>
          <a:p>
            <a:r>
              <a:rPr lang="en-US" dirty="0"/>
              <a:t>% je </a:t>
            </a:r>
            <a:r>
              <a:rPr lang="en-US" dirty="0" err="1"/>
              <a:t>najviac</a:t>
            </a:r>
            <a:r>
              <a:rPr lang="en-US" dirty="0"/>
              <a:t> 10</a:t>
            </a:r>
          </a:p>
          <a:p>
            <a:r>
              <a:rPr lang="en-US" dirty="0"/>
              <a:t>if </a:t>
            </a:r>
            <a:r>
              <a:rPr lang="en-US" dirty="0" err="1"/>
              <a:t>sim_len</a:t>
            </a:r>
            <a:r>
              <a:rPr lang="en-US" dirty="0"/>
              <a:t> &lt;= 10</a:t>
            </a:r>
          </a:p>
          <a:p>
            <a:r>
              <a:rPr lang="en-US" dirty="0"/>
              <a:t>    a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q</a:t>
            </a:r>
          </a:p>
          <a:p>
            <a:r>
              <a:rPr lang="en-US" dirty="0"/>
              <a:t>    </a:t>
            </a:r>
            <a:r>
              <a:rPr lang="en-US" dirty="0" err="1"/>
              <a:t>stav_buffra</a:t>
            </a:r>
            <a:endParaRPr lang="en-US" dirty="0"/>
          </a:p>
          <a:p>
            <a:r>
              <a:rPr lang="en-US" dirty="0"/>
              <a:t>    lost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max(</a:t>
            </a:r>
            <a:r>
              <a:rPr lang="en-US" dirty="0" err="1"/>
              <a:t>stav_buffra</a:t>
            </a:r>
            <a:r>
              <a:rPr lang="en-US" dirty="0"/>
              <a:t>)                % </a:t>
            </a:r>
            <a:r>
              <a:rPr lang="en-US" dirty="0" err="1"/>
              <a:t>teoreticka</a:t>
            </a:r>
            <a:r>
              <a:rPr lang="en-US" dirty="0"/>
              <a:t> max. </a:t>
            </a:r>
            <a:r>
              <a:rPr lang="en-US" dirty="0" err="1"/>
              <a:t>dlzka</a:t>
            </a:r>
            <a:r>
              <a:rPr lang="en-US" dirty="0"/>
              <a:t> </a:t>
            </a:r>
            <a:r>
              <a:rPr lang="en-US" dirty="0" err="1"/>
              <a:t>frontu</a:t>
            </a:r>
            <a:endParaRPr lang="en-US" dirty="0"/>
          </a:p>
          <a:p>
            <a:r>
              <a:rPr lang="da-DK" dirty="0"/>
              <a:t>max_velkost_buffra = max(q);     % max. dlzka frontu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a);</a:t>
            </a:r>
          </a:p>
          <a:p>
            <a:r>
              <a:rPr lang="en-US" dirty="0" err="1"/>
              <a:t>figure,plot</a:t>
            </a:r>
            <a:r>
              <a:rPr lang="en-US" dirty="0"/>
              <a:t>(time, c);</a:t>
            </a:r>
          </a:p>
          <a:p>
            <a:r>
              <a:rPr lang="en-US" dirty="0" err="1"/>
              <a:t>figure,plot</a:t>
            </a:r>
            <a:r>
              <a:rPr lang="en-US" dirty="0"/>
              <a:t>(time, A);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A, time, B);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pravdepodobnosti</a:t>
            </a:r>
            <a:r>
              <a:rPr lang="en-US" dirty="0"/>
              <a:t> = </a:t>
            </a:r>
            <a:r>
              <a:rPr lang="en-US" dirty="0" err="1"/>
              <a:t>sprintf</a:t>
            </a:r>
            <a:r>
              <a:rPr lang="en-US" dirty="0"/>
              <a:t>(' (p1 = %.1f, p2 = %.1f)', p1, p2);</a:t>
            </a:r>
          </a:p>
          <a:p>
            <a:r>
              <a:rPr lang="en-US" dirty="0" err="1"/>
              <a:t>kumulativny_prichod_a_spracovanie</a:t>
            </a:r>
            <a:r>
              <a:rPr lang="en-US" dirty="0"/>
              <a:t> = </a:t>
            </a:r>
            <a:r>
              <a:rPr lang="en-US" dirty="0" err="1"/>
              <a:t>strcat</a:t>
            </a:r>
            <a:r>
              <a:rPr lang="en-US" dirty="0"/>
              <a:t>('</a:t>
            </a:r>
            <a:r>
              <a:rPr lang="en-US" dirty="0" err="1"/>
              <a:t>Kumulatívny</a:t>
            </a:r>
            <a:r>
              <a:rPr lang="en-US" dirty="0"/>
              <a:t> </a:t>
            </a:r>
            <a:r>
              <a:rPr lang="en-US" dirty="0" err="1"/>
              <a:t>príchod</a:t>
            </a:r>
            <a:r>
              <a:rPr lang="en-US" dirty="0"/>
              <a:t> a </a:t>
            </a:r>
            <a:r>
              <a:rPr lang="en-US" dirty="0" err="1"/>
              <a:t>spracovávanie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', </a:t>
            </a:r>
            <a:r>
              <a:rPr lang="en-US" dirty="0" err="1"/>
              <a:t>pravdepodobnosti</a:t>
            </a:r>
            <a:r>
              <a:rPr lang="en-US" dirty="0"/>
              <a:t>);</a:t>
            </a:r>
          </a:p>
          <a:p>
            <a:r>
              <a:rPr lang="en-US" dirty="0"/>
              <a:t>title(</a:t>
            </a:r>
            <a:r>
              <a:rPr lang="en-US" dirty="0" err="1"/>
              <a:t>kumulativny_prichod_a_spracovanie</a:t>
            </a:r>
            <a:r>
              <a:rPr lang="en-US" dirty="0"/>
              <a:t>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('C:\Users\Andrej\Desktop\vstup_vystup_', </a:t>
            </a:r>
            <a:r>
              <a:rPr lang="en-US" dirty="0" err="1"/>
              <a:t>pravdepodobnosti</a:t>
            </a:r>
            <a:r>
              <a:rPr lang="en-US" dirty="0"/>
              <a:t>, '.</a:t>
            </a:r>
            <a:r>
              <a:rPr lang="en-US" dirty="0" err="1"/>
              <a:t>png</a:t>
            </a:r>
            <a:r>
              <a:rPr lang="en-US" dirty="0"/>
              <a:t>'));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figure, plot(time, q);</a:t>
            </a:r>
          </a:p>
          <a:p>
            <a:r>
              <a:rPr lang="en-US" dirty="0" err="1"/>
              <a:t>stav_frontu_vypis</a:t>
            </a:r>
            <a:r>
              <a:rPr lang="en-US" dirty="0"/>
              <a:t> = </a:t>
            </a:r>
            <a:r>
              <a:rPr lang="en-US" dirty="0" err="1"/>
              <a:t>strcat</a:t>
            </a:r>
            <a:r>
              <a:rPr lang="en-US" dirty="0"/>
              <a:t>('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frontu</a:t>
            </a:r>
            <a:r>
              <a:rPr lang="en-US" dirty="0"/>
              <a:t> ', </a:t>
            </a:r>
            <a:r>
              <a:rPr lang="en-US" dirty="0" err="1"/>
              <a:t>pravdepodobnosti</a:t>
            </a:r>
            <a:r>
              <a:rPr lang="en-US" dirty="0"/>
              <a:t>);</a:t>
            </a:r>
          </a:p>
          <a:p>
            <a:r>
              <a:rPr lang="en-US" dirty="0"/>
              <a:t>title(</a:t>
            </a:r>
            <a:r>
              <a:rPr lang="en-US" dirty="0" err="1"/>
              <a:t>stav_frontu_vypis</a:t>
            </a:r>
            <a:r>
              <a:rPr lang="en-US" dirty="0"/>
              <a:t>); 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('C:\Users\Andrej\Desktop\buffer_', </a:t>
            </a:r>
            <a:r>
              <a:rPr lang="en-US" dirty="0" err="1"/>
              <a:t>pravdepodobnosti</a:t>
            </a:r>
            <a:r>
              <a:rPr lang="en-US" dirty="0"/>
              <a:t>, '.</a:t>
            </a:r>
            <a:r>
              <a:rPr lang="en-US" dirty="0" err="1"/>
              <a:t>png</a:t>
            </a:r>
            <a:r>
              <a:rPr lang="en-US" dirty="0"/>
              <a:t>'));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lost);</a:t>
            </a:r>
          </a:p>
          <a:p>
            <a:r>
              <a:rPr lang="en-US" dirty="0"/>
              <a:t>title('</a:t>
            </a:r>
            <a:r>
              <a:rPr lang="en-US" dirty="0" err="1"/>
              <a:t>Zahodené</a:t>
            </a:r>
            <a:r>
              <a:rPr lang="en-US" dirty="0"/>
              <a:t> </a:t>
            </a:r>
            <a:r>
              <a:rPr lang="en-US" dirty="0" err="1"/>
              <a:t>pakety</a:t>
            </a:r>
            <a:r>
              <a:rPr lang="en-US" dirty="0"/>
              <a:t>');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figure,plot</a:t>
            </a:r>
            <a:r>
              <a:rPr lang="en-US" dirty="0"/>
              <a:t>(time, L);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figure,histogram</a:t>
            </a:r>
            <a:r>
              <a:rPr lang="en-US" dirty="0"/>
              <a:t>(q, </a:t>
            </a:r>
            <a:r>
              <a:rPr lang="en-US" dirty="0" err="1"/>
              <a:t>max_velkost_buffra</a:t>
            </a:r>
            <a:r>
              <a:rPr lang="en-US" dirty="0"/>
              <a:t>);</a:t>
            </a:r>
          </a:p>
          <a:p>
            <a:r>
              <a:rPr lang="en-US" dirty="0" err="1"/>
              <a:t>histogram_vypis</a:t>
            </a:r>
            <a:r>
              <a:rPr lang="en-US" dirty="0"/>
              <a:t> = </a:t>
            </a:r>
            <a:r>
              <a:rPr lang="en-US" dirty="0" err="1"/>
              <a:t>strcat</a:t>
            </a:r>
            <a:r>
              <a:rPr lang="en-US" dirty="0"/>
              <a:t>('Histogram ', </a:t>
            </a:r>
            <a:r>
              <a:rPr lang="en-US" dirty="0" err="1"/>
              <a:t>pravdepodobnosti</a:t>
            </a:r>
            <a:r>
              <a:rPr lang="en-US" dirty="0"/>
              <a:t>);</a:t>
            </a:r>
          </a:p>
          <a:p>
            <a:r>
              <a:rPr lang="en-US" dirty="0"/>
              <a:t>title(</a:t>
            </a:r>
            <a:r>
              <a:rPr lang="en-US" dirty="0" err="1"/>
              <a:t>histogram_vypis</a:t>
            </a:r>
            <a:r>
              <a:rPr lang="en-US" dirty="0"/>
              <a:t>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('C:\Users\Andrej\Desktop\buffer_histogram_', </a:t>
            </a:r>
            <a:r>
              <a:rPr lang="en-US" dirty="0" err="1"/>
              <a:t>pravdepodobnosti</a:t>
            </a:r>
            <a:r>
              <a:rPr lang="en-US" dirty="0"/>
              <a:t>, '.</a:t>
            </a:r>
            <a:r>
              <a:rPr lang="en-US" dirty="0" err="1"/>
              <a:t>png</a:t>
            </a:r>
            <a:r>
              <a:rPr lang="en-US" dirty="0"/>
              <a:t>'));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https://www.mathworks.com/help/matlab/ref/histogram.html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https://www.mathworks.com/help/matlab/creating_plots/add-title-axis-labels-and-legend-to-graph.html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https://www.mathworks.com/matlabcentral/newsreader/view_thread/290652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Paket </a:t>
            </a:r>
            <a:r>
              <a:rPr lang="sk-SK" dirty="0" smtClean="0"/>
              <a:t>do uzla vstupuje s pravdepodobnosťou p1 a vystupuje s </a:t>
            </a:r>
            <a:r>
              <a:rPr lang="sk-SK" dirty="0" smtClean="0"/>
              <a:t>p2</a:t>
            </a:r>
          </a:p>
          <a:p>
            <a:r>
              <a:rPr lang="sk-SK" dirty="0" smtClean="0"/>
              <a:t>Veľkosť fronty nastavujeme premennou „</a:t>
            </a:r>
            <a:r>
              <a:rPr lang="en-US" dirty="0" err="1" smtClean="0"/>
              <a:t>max_velkost_fronty</a:t>
            </a:r>
            <a:r>
              <a:rPr lang="sk-SK" dirty="0" smtClean="0"/>
              <a:t>“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Max</a:t>
            </a:r>
            <a:r>
              <a:rPr lang="sk-SK" dirty="0" smtClean="0"/>
              <a:t>. kapacita frontu = 5</a:t>
            </a:r>
          </a:p>
          <a:p>
            <a:r>
              <a:rPr lang="sk-SK" dirty="0" smtClean="0"/>
              <a:t>Dĺžka simulácie = </a:t>
            </a:r>
            <a:r>
              <a:rPr lang="sk-SK" dirty="0" smtClean="0"/>
              <a:t>200</a:t>
            </a:r>
          </a:p>
          <a:p>
            <a:r>
              <a:rPr lang="sk-SK" dirty="0" smtClean="0"/>
              <a:t>Grafy sú pre nasledovné </a:t>
            </a:r>
            <a:r>
              <a:rPr lang="sk-SK" dirty="0" smtClean="0"/>
              <a:t>nastavenia p1 a p2</a:t>
            </a:r>
            <a:endParaRPr lang="sk-SK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733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Test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j\Desktop\buffer_histogram_ (p1 = 0.5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  <p:pic>
        <p:nvPicPr>
          <p:cNvPr id="1027" name="Picture 3" descr="C:\Users\Andrej\Desktop\vstup_vystup_ (p1 = 0.5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4572000" cy="3429000"/>
          </a:xfrm>
          <a:prstGeom prst="rect">
            <a:avLst/>
          </a:prstGeom>
          <a:noFill/>
        </p:spPr>
      </p:pic>
      <p:pic>
        <p:nvPicPr>
          <p:cNvPr id="1028" name="Picture 4" descr="C:\Users\Andrej\Desktop\buffer_ (p1 = 0.5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43535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ndrej\Desktop\vstup_vystup_ (p1 = 0.1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2055" name="Picture 7" descr="C:\Users\Andrej\Desktop\buffer_ (p1 = 0.1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2056" name="Picture 8" descr="C:\Users\Andrej\Desktop\buffer_histogram_ (p1 = 0.1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j\Desktop\vstup_vystup_ (p1 = 0.7, p2 = 0.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3075" name="Picture 3" descr="C:\Users\Andrej\Desktop\buffer_ (p1 = 0.7, p2 = 0.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3076" name="Picture 4" descr="C:\Users\Andrej\Desktop\buffer_histogram_ (p1 = 0.7, p2 = 0.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drej\Desktop\vstup_vystup_ (p1 = 0.7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4099" name="Picture 3" descr="C:\Users\Andrej\Desktop\buffer_ (p1 = 0.7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4100" name="Picture 4" descr="C:\Users\Andrej\Desktop\buffer_histogram_ (p1 = 0.7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Max</a:t>
            </a:r>
            <a:r>
              <a:rPr lang="sk-SK" dirty="0" smtClean="0"/>
              <a:t>. kapacita frontu = </a:t>
            </a:r>
            <a:r>
              <a:rPr lang="sk-SK" dirty="0" smtClean="0"/>
              <a:t>10000 („nekonečno“)</a:t>
            </a:r>
            <a:endParaRPr lang="sk-SK" dirty="0" smtClean="0"/>
          </a:p>
          <a:p>
            <a:r>
              <a:rPr lang="sk-SK" dirty="0" smtClean="0"/>
              <a:t>Dĺžka simulácie = </a:t>
            </a:r>
            <a:r>
              <a:rPr lang="sk-SK" dirty="0" smtClean="0"/>
              <a:t>200</a:t>
            </a:r>
          </a:p>
          <a:p>
            <a:r>
              <a:rPr lang="sk-SK" dirty="0" smtClean="0"/>
              <a:t>Grafy sú pre nasledovné </a:t>
            </a:r>
            <a:r>
              <a:rPr lang="sk-SK" dirty="0" smtClean="0"/>
              <a:t>nastavenia p1 a p2</a:t>
            </a:r>
            <a:endParaRPr lang="sk-SK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733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Test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Test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j\Desktop\vstup_vystup_ (p1 = 0.5, p2 = 0.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5123" name="Picture 3" descr="C:\Users\Andrej\Desktop\buffer_ (p1 = 0.5, p2 = 0.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pic>
        <p:nvPicPr>
          <p:cNvPr id="5124" name="Picture 4" descr="C:\Users\Andrej\Desktop\buffer_histogram_ (p1 = 0.5, p2 = 0.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686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Buffer – LSB simulácia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– LSB simulácia</dc:title>
  <cp:lastModifiedBy>Andrej</cp:lastModifiedBy>
  <cp:revision>16</cp:revision>
  <dcterms:created xsi:type="dcterms:W3CDTF">2017-04-17T18:29:07Z</dcterms:created>
  <dcterms:modified xsi:type="dcterms:W3CDTF">2017-04-18T21:41:51Z</dcterms:modified>
</cp:coreProperties>
</file>