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1" r:id="rId4"/>
    <p:sldId id="267" r:id="rId5"/>
    <p:sldId id="268" r:id="rId6"/>
    <p:sldId id="269" r:id="rId7"/>
    <p:sldId id="262" r:id="rId8"/>
    <p:sldId id="270" r:id="rId9"/>
    <p:sldId id="263" r:id="rId10"/>
    <p:sldId id="264" r:id="rId11"/>
    <p:sldId id="265" r:id="rId12"/>
    <p:sldId id="266" r:id="rId13"/>
    <p:sldId id="257" r:id="rId14"/>
    <p:sldId id="258" r:id="rId15"/>
    <p:sldId id="259" r:id="rId16"/>
    <p:sldId id="26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DD2-3B6F-482B-98F3-D84D5CF8717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1CFB-DA9B-43CF-A506-7667425E5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DD2-3B6F-482B-98F3-D84D5CF8717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1CFB-DA9B-43CF-A506-7667425E5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DD2-3B6F-482B-98F3-D84D5CF8717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1CFB-DA9B-43CF-A506-7667425E5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DD2-3B6F-482B-98F3-D84D5CF8717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1CFB-DA9B-43CF-A506-7667425E5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DD2-3B6F-482B-98F3-D84D5CF8717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1CFB-DA9B-43CF-A506-7667425E5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DD2-3B6F-482B-98F3-D84D5CF8717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1CFB-DA9B-43CF-A506-7667425E5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DD2-3B6F-482B-98F3-D84D5CF8717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1CFB-DA9B-43CF-A506-7667425E5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DD2-3B6F-482B-98F3-D84D5CF8717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1CFB-DA9B-43CF-A506-7667425E5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DD2-3B6F-482B-98F3-D84D5CF8717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1CFB-DA9B-43CF-A506-7667425E5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DD2-3B6F-482B-98F3-D84D5CF8717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1CFB-DA9B-43CF-A506-7667425E5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DD2-3B6F-482B-98F3-D84D5CF8717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1CFB-DA9B-43CF-A506-7667425E5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ADD2-3B6F-482B-98F3-D84D5CF8717E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1CFB-DA9B-43CF-A506-7667425E5E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L5 – Analýza výskytu paketov v nameranom PCAP </a:t>
            </a:r>
            <a:r>
              <a:rPr lang="sk-SK" dirty="0" smtClean="0"/>
              <a:t>zázname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Andrej Šišila, Marián Vachalík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S</a:t>
            </a:r>
            <a:r>
              <a:rPr lang="en-US" dirty="0" err="1" smtClean="0"/>
              <a:t>lotovanie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4, </a:t>
            </a:r>
            <a:r>
              <a:rPr lang="en-US" dirty="0" err="1" smtClean="0"/>
              <a:t>otestovat</a:t>
            </a:r>
            <a:r>
              <a:rPr lang="en-US" dirty="0" smtClean="0"/>
              <a:t> </a:t>
            </a:r>
            <a:r>
              <a:rPr lang="en-US" dirty="0" err="1" smtClean="0"/>
              <a:t>Bernoulliho</a:t>
            </a:r>
            <a:r>
              <a:rPr lang="en-US" dirty="0" smtClean="0"/>
              <a:t> a </a:t>
            </a:r>
            <a:r>
              <a:rPr lang="en-US" dirty="0" err="1" smtClean="0"/>
              <a:t>Poissonove</a:t>
            </a:r>
            <a:r>
              <a:rPr lang="en-US" dirty="0" smtClean="0"/>
              <a:t> </a:t>
            </a:r>
            <a:r>
              <a:rPr lang="en-US" dirty="0" err="1" smtClean="0"/>
              <a:t>modely</a:t>
            </a:r>
            <a:r>
              <a:rPr lang="en-US" dirty="0" smtClean="0"/>
              <a:t> , </a:t>
            </a:r>
            <a:r>
              <a:rPr lang="en-US" dirty="0" err="1" smtClean="0"/>
              <a:t>histogramy</a:t>
            </a:r>
            <a:endParaRPr lang="en-US" dirty="0"/>
          </a:p>
        </p:txBody>
      </p:sp>
      <p:pic>
        <p:nvPicPr>
          <p:cNvPr id="5122" name="Picture 2" descr="C:\Users\Andrej\Desktop\obr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0" cy="5486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6324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6324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324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6324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3124200"/>
            <a:ext cx="461665" cy="18737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sk-SK" dirty="0" smtClean="0"/>
              <a:t>Početnosti paketov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488668"/>
            <a:ext cx="357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Počet naraz prichádzajúcich paketov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S</a:t>
            </a:r>
            <a:r>
              <a:rPr lang="en-US" dirty="0" err="1" smtClean="0"/>
              <a:t>lotovanie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4., </a:t>
            </a:r>
            <a:r>
              <a:rPr lang="en-US" dirty="0" err="1" smtClean="0"/>
              <a:t>určiť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MMRP </a:t>
            </a:r>
            <a:r>
              <a:rPr lang="en-US" dirty="0" err="1" smtClean="0"/>
              <a:t>pomocou</a:t>
            </a:r>
            <a:r>
              <a:rPr lang="en-US" dirty="0" smtClean="0"/>
              <a:t> </a:t>
            </a:r>
            <a:r>
              <a:rPr lang="en-US" dirty="0" err="1" smtClean="0"/>
              <a:t>pravdepodobnosti</a:t>
            </a:r>
            <a:r>
              <a:rPr lang="en-US" dirty="0" smtClean="0"/>
              <a:t> </a:t>
            </a:r>
            <a:r>
              <a:rPr lang="en-US" dirty="0" err="1" smtClean="0"/>
              <a:t>peaku</a:t>
            </a:r>
            <a:endParaRPr lang="en-US" dirty="0"/>
          </a:p>
        </p:txBody>
      </p:sp>
      <p:pic>
        <p:nvPicPr>
          <p:cNvPr id="6146" name="Picture 2" descr="C:\Users\Andrej\Desktop\obr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0" cy="5486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6324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6324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6324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6324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3124200"/>
            <a:ext cx="461665" cy="18737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sk-SK" dirty="0" smtClean="0"/>
              <a:t>Početnosti paketov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488668"/>
            <a:ext cx="357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Počet naraz prichádzajúcich paketov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S</a:t>
            </a:r>
            <a:r>
              <a:rPr lang="en-US" dirty="0" err="1" smtClean="0"/>
              <a:t>lotovanie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4., </a:t>
            </a:r>
            <a:r>
              <a:rPr lang="en-US" dirty="0" err="1" smtClean="0"/>
              <a:t>zlepšiť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MMRP (</a:t>
            </a:r>
            <a:r>
              <a:rPr lang="en-US" dirty="0" err="1" smtClean="0"/>
              <a:t>numericky</a:t>
            </a:r>
            <a:r>
              <a:rPr lang="en-US" dirty="0" smtClean="0"/>
              <a:t>, </a:t>
            </a:r>
            <a:r>
              <a:rPr lang="en-US" dirty="0" err="1" smtClean="0"/>
              <a:t>znížením</a:t>
            </a:r>
            <a:r>
              <a:rPr lang="en-US" dirty="0" smtClean="0"/>
              <a:t> </a:t>
            </a:r>
            <a:r>
              <a:rPr lang="en-US" dirty="0" err="1" smtClean="0"/>
              <a:t>vzdialenosti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 descr="C:\Users\Andrej\Desktop\obr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0" cy="5486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6324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6324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6324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6324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3124200"/>
            <a:ext cx="461665" cy="18737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sk-SK" dirty="0" smtClean="0"/>
              <a:t>Početnosti paketov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488668"/>
            <a:ext cx="357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Počet naraz prichádzajúcich paketov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Zdroják (1. a 2. úloha)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% </a:t>
            </a:r>
            <a:r>
              <a:rPr lang="en-US" dirty="0" err="1" smtClean="0"/>
              <a:t>Analyza</a:t>
            </a:r>
            <a:r>
              <a:rPr lang="en-US" dirty="0" smtClean="0"/>
              <a:t> </a:t>
            </a:r>
            <a:r>
              <a:rPr lang="en-US" dirty="0" err="1" smtClean="0"/>
              <a:t>vyskytu</a:t>
            </a:r>
            <a:r>
              <a:rPr lang="en-US" dirty="0" smtClean="0"/>
              <a:t> </a:t>
            </a:r>
            <a:r>
              <a:rPr lang="en-US" dirty="0" err="1" smtClean="0"/>
              <a:t>paketov</a:t>
            </a:r>
            <a:r>
              <a:rPr lang="en-US" dirty="0" smtClean="0"/>
              <a:t> v </a:t>
            </a:r>
            <a:r>
              <a:rPr lang="en-US" dirty="0" err="1" smtClean="0"/>
              <a:t>nameranom</a:t>
            </a:r>
            <a:r>
              <a:rPr lang="en-US" dirty="0" smtClean="0"/>
              <a:t> PCAP </a:t>
            </a:r>
            <a:r>
              <a:rPr lang="en-US" dirty="0" err="1" smtClean="0"/>
              <a:t>zazname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% </a:t>
            </a:r>
          </a:p>
          <a:p>
            <a:pPr>
              <a:buNone/>
            </a:pPr>
            <a:r>
              <a:rPr lang="en-US" dirty="0" smtClean="0"/>
              <a:t>% 1.) 3 </a:t>
            </a:r>
            <a:r>
              <a:rPr lang="en-US" dirty="0" err="1" smtClean="0"/>
              <a:t>rozne</a:t>
            </a:r>
            <a:r>
              <a:rPr lang="en-US" dirty="0" smtClean="0"/>
              <a:t> </a:t>
            </a:r>
            <a:r>
              <a:rPr lang="en-US" dirty="0" err="1" smtClean="0"/>
              <a:t>histogramy</a:t>
            </a:r>
            <a:r>
              <a:rPr lang="en-US" dirty="0" smtClean="0"/>
              <a:t> </a:t>
            </a:r>
            <a:r>
              <a:rPr lang="en-US" dirty="0" err="1" smtClean="0"/>
              <a:t>podla</a:t>
            </a:r>
            <a:r>
              <a:rPr lang="en-US" dirty="0" smtClean="0"/>
              <a:t> </a:t>
            </a:r>
            <a:r>
              <a:rPr lang="en-US" dirty="0" err="1" smtClean="0"/>
              <a:t>zvolenych</a:t>
            </a:r>
            <a:r>
              <a:rPr lang="en-US" dirty="0" smtClean="0"/>
              <a:t> tried a </a:t>
            </a:r>
            <a:r>
              <a:rPr lang="en-US" dirty="0" err="1" smtClean="0"/>
              <a:t>vhodne</a:t>
            </a:r>
            <a:r>
              <a:rPr lang="en-US" dirty="0" smtClean="0"/>
              <a:t> </a:t>
            </a:r>
            <a:r>
              <a:rPr lang="en-US" dirty="0" err="1" smtClean="0"/>
              <a:t>zobrazenie</a:t>
            </a:r>
            <a:r>
              <a:rPr lang="en-US" dirty="0" smtClean="0"/>
              <a:t> </a:t>
            </a:r>
            <a:r>
              <a:rPr lang="en-US" dirty="0" err="1" smtClean="0"/>
              <a:t>medzier</a:t>
            </a:r>
            <a:r>
              <a:rPr lang="en-US" dirty="0" smtClean="0"/>
              <a:t> (</a:t>
            </a:r>
            <a:r>
              <a:rPr lang="en-US" dirty="0" err="1" smtClean="0"/>
              <a:t>prirastkove</a:t>
            </a:r>
            <a:r>
              <a:rPr lang="en-US" dirty="0" smtClean="0"/>
              <a:t> a </a:t>
            </a:r>
            <a:r>
              <a:rPr lang="en-US" dirty="0" err="1" smtClean="0"/>
              <a:t>kumulativne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% 2.) </a:t>
            </a:r>
            <a:r>
              <a:rPr lang="en-US" dirty="0" err="1" smtClean="0"/>
              <a:t>Aproximovat</a:t>
            </a:r>
            <a:r>
              <a:rPr lang="en-US" dirty="0" smtClean="0"/>
              <a:t> </a:t>
            </a:r>
            <a:r>
              <a:rPr lang="en-US" dirty="0" err="1" smtClean="0"/>
              <a:t>pomocou</a:t>
            </a:r>
            <a:r>
              <a:rPr lang="en-US" dirty="0" smtClean="0"/>
              <a:t> </a:t>
            </a:r>
            <a:r>
              <a:rPr lang="en-US" dirty="0" err="1" smtClean="0"/>
              <a:t>Erlangovych</a:t>
            </a:r>
            <a:r>
              <a:rPr lang="en-US" dirty="0" smtClean="0"/>
              <a:t> </a:t>
            </a:r>
            <a:r>
              <a:rPr lang="en-US" dirty="0" err="1" smtClean="0"/>
              <a:t>rozdeleni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% 3.) </a:t>
            </a:r>
            <a:r>
              <a:rPr lang="en-US" dirty="0" err="1" smtClean="0"/>
              <a:t>slotovanie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4, </a:t>
            </a:r>
            <a:r>
              <a:rPr lang="en-US" dirty="0" err="1" smtClean="0"/>
              <a:t>otestovat</a:t>
            </a:r>
            <a:r>
              <a:rPr lang="en-US" dirty="0" smtClean="0"/>
              <a:t> </a:t>
            </a:r>
            <a:r>
              <a:rPr lang="en-US" dirty="0" err="1" smtClean="0"/>
              <a:t>Bernoulliho</a:t>
            </a:r>
            <a:r>
              <a:rPr lang="en-US" dirty="0" smtClean="0"/>
              <a:t> a </a:t>
            </a:r>
            <a:r>
              <a:rPr lang="en-US" dirty="0" err="1" smtClean="0"/>
              <a:t>Poissonove</a:t>
            </a:r>
            <a:r>
              <a:rPr lang="en-US" dirty="0" smtClean="0"/>
              <a:t> </a:t>
            </a:r>
            <a:r>
              <a:rPr lang="en-US" dirty="0" err="1" smtClean="0"/>
              <a:t>modely</a:t>
            </a:r>
            <a:r>
              <a:rPr lang="en-US" dirty="0" smtClean="0"/>
              <a:t> , </a:t>
            </a:r>
            <a:r>
              <a:rPr lang="en-US" dirty="0" err="1" smtClean="0"/>
              <a:t>histogramy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% 4.) </a:t>
            </a:r>
            <a:r>
              <a:rPr lang="en-US" dirty="0" err="1" smtClean="0"/>
              <a:t>slotovanie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4., </a:t>
            </a:r>
            <a:r>
              <a:rPr lang="en-US" dirty="0" err="1" smtClean="0"/>
              <a:t>urcit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MMRP </a:t>
            </a:r>
            <a:r>
              <a:rPr lang="en-US" dirty="0" err="1" smtClean="0"/>
              <a:t>pomocou</a:t>
            </a:r>
            <a:r>
              <a:rPr lang="en-US" dirty="0" smtClean="0"/>
              <a:t> </a:t>
            </a:r>
            <a:r>
              <a:rPr lang="en-US" dirty="0" err="1" smtClean="0"/>
              <a:t>pravdepodobnosti</a:t>
            </a:r>
            <a:r>
              <a:rPr lang="en-US" dirty="0" smtClean="0"/>
              <a:t> </a:t>
            </a:r>
            <a:r>
              <a:rPr lang="en-US" dirty="0" err="1" smtClean="0"/>
              <a:t>peaku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% 5.) </a:t>
            </a:r>
            <a:r>
              <a:rPr lang="en-US" dirty="0" err="1" smtClean="0"/>
              <a:t>slotovanie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4., </a:t>
            </a:r>
            <a:r>
              <a:rPr lang="en-US" dirty="0" err="1" smtClean="0"/>
              <a:t>zlepsit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MMRP (</a:t>
            </a:r>
            <a:r>
              <a:rPr lang="en-US" dirty="0" err="1" smtClean="0"/>
              <a:t>numericky</a:t>
            </a:r>
            <a:r>
              <a:rPr lang="en-US" dirty="0" smtClean="0"/>
              <a:t>, </a:t>
            </a:r>
            <a:r>
              <a:rPr lang="en-US" dirty="0" err="1" smtClean="0"/>
              <a:t>znizenim</a:t>
            </a:r>
            <a:r>
              <a:rPr lang="en-US" dirty="0" smtClean="0"/>
              <a:t> </a:t>
            </a:r>
            <a:r>
              <a:rPr lang="en-US" dirty="0" err="1" smtClean="0"/>
              <a:t>vzdialenosti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clear</a:t>
            </a:r>
          </a:p>
          <a:p>
            <a:pPr>
              <a:buNone/>
            </a:pPr>
            <a:r>
              <a:rPr lang="en-US" dirty="0" smtClean="0"/>
              <a:t>close all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times = </a:t>
            </a:r>
            <a:r>
              <a:rPr lang="en-US" dirty="0" err="1" smtClean="0"/>
              <a:t>csvread</a:t>
            </a:r>
            <a:r>
              <a:rPr lang="en-US" dirty="0" smtClean="0"/>
              <a:t>('m4.csv');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%==========================================================================</a:t>
            </a:r>
          </a:p>
          <a:p>
            <a:pPr>
              <a:buNone/>
            </a:pPr>
            <a:r>
              <a:rPr lang="pl-PL" dirty="0" smtClean="0"/>
              <a:t>% 1.) 3 rozne histogramy podla zvolenych tried a vhodne zobrazenie </a:t>
            </a:r>
          </a:p>
          <a:p>
            <a:pPr>
              <a:buNone/>
            </a:pPr>
            <a:r>
              <a:rPr lang="en-US" dirty="0" smtClean="0"/>
              <a:t>% </a:t>
            </a:r>
            <a:r>
              <a:rPr lang="en-US" dirty="0" err="1" smtClean="0"/>
              <a:t>medzier</a:t>
            </a:r>
            <a:r>
              <a:rPr lang="en-US" dirty="0" smtClean="0"/>
              <a:t> (</a:t>
            </a:r>
            <a:r>
              <a:rPr lang="en-US" dirty="0" err="1" smtClean="0"/>
              <a:t>prirastkove</a:t>
            </a:r>
            <a:r>
              <a:rPr lang="en-US" dirty="0" smtClean="0"/>
              <a:t> a </a:t>
            </a:r>
            <a:r>
              <a:rPr lang="en-US" dirty="0" err="1" smtClean="0"/>
              <a:t>kumulativne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figure, histogram(times, 4);</a:t>
            </a:r>
          </a:p>
          <a:p>
            <a:pPr>
              <a:buNone/>
            </a:pPr>
            <a:r>
              <a:rPr lang="en-US" dirty="0" smtClean="0"/>
              <a:t>figure, histogram(times, 5);    % </a:t>
            </a:r>
            <a:r>
              <a:rPr lang="en-US" dirty="0" err="1" smtClean="0"/>
              <a:t>najkrajsi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figure, histogram(times, 6);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% </a:t>
            </a:r>
            <a:r>
              <a:rPr lang="en-US" dirty="0" err="1" smtClean="0"/>
              <a:t>Prirastkove</a:t>
            </a:r>
            <a:r>
              <a:rPr lang="en-US" dirty="0" smtClean="0"/>
              <a:t> </a:t>
            </a:r>
            <a:r>
              <a:rPr lang="en-US" dirty="0" err="1" smtClean="0"/>
              <a:t>medzery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figure, plot(times);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% </a:t>
            </a:r>
            <a:r>
              <a:rPr lang="en-US" dirty="0" err="1" smtClean="0"/>
              <a:t>Kumulativne</a:t>
            </a:r>
            <a:r>
              <a:rPr lang="en-US" dirty="0" smtClean="0"/>
              <a:t> </a:t>
            </a:r>
            <a:r>
              <a:rPr lang="en-US" dirty="0" err="1" smtClean="0"/>
              <a:t>medzery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m_cumul</a:t>
            </a:r>
            <a:r>
              <a:rPr lang="en-US" dirty="0" smtClean="0"/>
              <a:t> = </a:t>
            </a:r>
            <a:r>
              <a:rPr lang="en-US" dirty="0" err="1" smtClean="0"/>
              <a:t>cumsum</a:t>
            </a:r>
            <a:r>
              <a:rPr lang="en-US" dirty="0" smtClean="0"/>
              <a:t>(times);</a:t>
            </a:r>
          </a:p>
          <a:p>
            <a:pPr>
              <a:buNone/>
            </a:pPr>
            <a:r>
              <a:rPr lang="en-US" dirty="0" smtClean="0"/>
              <a:t>figure, plot(</a:t>
            </a:r>
            <a:r>
              <a:rPr lang="en-US" dirty="0" err="1" smtClean="0"/>
              <a:t>m_cumul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%==========================================================================</a:t>
            </a:r>
          </a:p>
          <a:p>
            <a:pPr>
              <a:buNone/>
            </a:pPr>
            <a:r>
              <a:rPr lang="en-US" dirty="0" smtClean="0"/>
              <a:t>% 2.) </a:t>
            </a:r>
            <a:r>
              <a:rPr lang="en-US" dirty="0" err="1" smtClean="0"/>
              <a:t>Aproximovat</a:t>
            </a:r>
            <a:r>
              <a:rPr lang="en-US" dirty="0" smtClean="0"/>
              <a:t> </a:t>
            </a:r>
            <a:r>
              <a:rPr lang="en-US" dirty="0" err="1" smtClean="0"/>
              <a:t>pomocou</a:t>
            </a:r>
            <a:r>
              <a:rPr lang="en-US" dirty="0" smtClean="0"/>
              <a:t> </a:t>
            </a:r>
            <a:r>
              <a:rPr lang="en-US" dirty="0" err="1" smtClean="0"/>
              <a:t>Erlangovych</a:t>
            </a:r>
            <a:r>
              <a:rPr lang="en-US" dirty="0" smtClean="0"/>
              <a:t> </a:t>
            </a:r>
            <a:r>
              <a:rPr lang="en-US" dirty="0" err="1" smtClean="0"/>
              <a:t>rozdeleni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ET = mean(times);</a:t>
            </a:r>
          </a:p>
          <a:p>
            <a:pPr>
              <a:buNone/>
            </a:pPr>
            <a:r>
              <a:rPr lang="en-US" dirty="0" err="1" smtClean="0"/>
              <a:t>odchylka</a:t>
            </a:r>
            <a:r>
              <a:rPr lang="en-US" dirty="0" smtClean="0"/>
              <a:t> = std(times);</a:t>
            </a:r>
          </a:p>
          <a:p>
            <a:pPr>
              <a:buNone/>
            </a:pPr>
            <a:r>
              <a:rPr lang="fr-FR" dirty="0" smtClean="0"/>
              <a:t>ni = </a:t>
            </a:r>
            <a:r>
              <a:rPr lang="fr-FR" dirty="0" err="1" smtClean="0"/>
              <a:t>odchylka</a:t>
            </a:r>
            <a:r>
              <a:rPr lang="fr-FR" dirty="0" smtClean="0"/>
              <a:t> / ET;     % ni - </a:t>
            </a:r>
            <a:r>
              <a:rPr lang="fr-FR" dirty="0" err="1" smtClean="0"/>
              <a:t>koeficient</a:t>
            </a:r>
            <a:r>
              <a:rPr lang="fr-FR" dirty="0" smtClean="0"/>
              <a:t> </a:t>
            </a:r>
            <a:r>
              <a:rPr lang="fr-FR" dirty="0" err="1" smtClean="0"/>
              <a:t>variability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n = 1/</a:t>
            </a:r>
            <a:r>
              <a:rPr lang="en-US" dirty="0" err="1" smtClean="0"/>
              <a:t>ni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 = n / ET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n = round(n)            % n </a:t>
            </a:r>
            <a:r>
              <a:rPr lang="en-US" dirty="0" err="1" smtClean="0"/>
              <a:t>zaokruhlime</a:t>
            </a:r>
            <a:r>
              <a:rPr lang="en-US" dirty="0" smtClean="0"/>
              <a:t> </a:t>
            </a:r>
            <a:r>
              <a:rPr lang="en-US" dirty="0" err="1" smtClean="0"/>
              <a:t>nadol</a:t>
            </a:r>
            <a:r>
              <a:rPr lang="en-US" dirty="0" smtClean="0"/>
              <a:t>, </a:t>
            </a:r>
            <a:r>
              <a:rPr lang="en-US" dirty="0" err="1" smtClean="0"/>
              <a:t>aby</a:t>
            </a:r>
            <a:r>
              <a:rPr lang="en-US" dirty="0" smtClean="0"/>
              <a:t> </a:t>
            </a:r>
            <a:r>
              <a:rPr lang="en-US" dirty="0" err="1" smtClean="0"/>
              <a:t>sme</a:t>
            </a:r>
            <a:r>
              <a:rPr lang="en-US" dirty="0" smtClean="0"/>
              <a:t> </a:t>
            </a:r>
            <a:r>
              <a:rPr lang="en-US" dirty="0" err="1" smtClean="0"/>
              <a:t>ziskali</a:t>
            </a:r>
            <a:r>
              <a:rPr lang="en-US" dirty="0" smtClean="0"/>
              <a:t> </a:t>
            </a:r>
            <a:r>
              <a:rPr lang="en-US" dirty="0" err="1" smtClean="0"/>
              <a:t>vacsiu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      % </a:t>
            </a:r>
            <a:r>
              <a:rPr lang="en-US" dirty="0" err="1" smtClean="0"/>
              <a:t>variabilitu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% </a:t>
            </a:r>
            <a:r>
              <a:rPr lang="en-US" dirty="0" err="1" smtClean="0"/>
              <a:t>nevedel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vykreslit</a:t>
            </a:r>
            <a:r>
              <a:rPr lang="en-US" dirty="0" smtClean="0"/>
              <a:t> </a:t>
            </a:r>
            <a:r>
              <a:rPr lang="en-US" dirty="0" err="1" smtClean="0"/>
              <a:t>erlanga</a:t>
            </a:r>
            <a:r>
              <a:rPr lang="en-US" dirty="0" smtClean="0"/>
              <a:t> v </a:t>
            </a:r>
            <a:r>
              <a:rPr lang="en-US" dirty="0" err="1" smtClean="0"/>
              <a:t>matlabe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Zdroják (3. úloha)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% 3.) </a:t>
            </a:r>
            <a:r>
              <a:rPr lang="en-US" dirty="0" err="1" smtClean="0"/>
              <a:t>slotovanie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4, </a:t>
            </a:r>
            <a:r>
              <a:rPr lang="en-US" dirty="0" err="1" smtClean="0"/>
              <a:t>otestovat</a:t>
            </a:r>
            <a:r>
              <a:rPr lang="en-US" dirty="0" smtClean="0"/>
              <a:t> </a:t>
            </a:r>
            <a:r>
              <a:rPr lang="en-US" dirty="0" err="1" smtClean="0"/>
              <a:t>Bernoulliho</a:t>
            </a:r>
            <a:r>
              <a:rPr lang="en-US" dirty="0" smtClean="0"/>
              <a:t> a </a:t>
            </a:r>
            <a:r>
              <a:rPr lang="en-US" dirty="0" err="1" smtClean="0"/>
              <a:t>Poissonove</a:t>
            </a:r>
            <a:r>
              <a:rPr lang="en-US" dirty="0" smtClean="0"/>
              <a:t> </a:t>
            </a:r>
            <a:r>
              <a:rPr lang="en-US" dirty="0" err="1" smtClean="0"/>
              <a:t>modely</a:t>
            </a:r>
            <a:r>
              <a:rPr lang="en-US" dirty="0" smtClean="0"/>
              <a:t> , </a:t>
            </a:r>
            <a:r>
              <a:rPr lang="en-US" dirty="0" err="1" smtClean="0"/>
              <a:t>histogramy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%</a:t>
            </a:r>
            <a:r>
              <a:rPr lang="en-US" dirty="0" err="1" smtClean="0"/>
              <a:t>zmanipulujeme</a:t>
            </a:r>
            <a:r>
              <a:rPr lang="en-US" dirty="0" smtClean="0"/>
              <a:t> </a:t>
            </a:r>
            <a:r>
              <a:rPr lang="en-US" dirty="0" err="1" smtClean="0"/>
              <a:t>minimalnu</a:t>
            </a:r>
            <a:r>
              <a:rPr lang="en-US" dirty="0" smtClean="0"/>
              <a:t> </a:t>
            </a:r>
            <a:r>
              <a:rPr lang="en-US" dirty="0" err="1" smtClean="0"/>
              <a:t>medzeru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min_medzera</a:t>
            </a:r>
            <a:r>
              <a:rPr lang="en-US" dirty="0" smtClean="0"/>
              <a:t> = 0.0001;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pl-PL" dirty="0" smtClean="0"/>
              <a:t>% Nasekat podla najmensej medzery -&gt; Nascitat -&gt; Urobit histogram</a:t>
            </a:r>
          </a:p>
          <a:p>
            <a:pPr>
              <a:buNone/>
            </a:pPr>
            <a:r>
              <a:rPr lang="en-US" dirty="0" err="1" smtClean="0"/>
              <a:t>celkovy_cas</a:t>
            </a:r>
            <a:r>
              <a:rPr lang="en-US" dirty="0" smtClean="0"/>
              <a:t> = sum(times)</a:t>
            </a:r>
          </a:p>
          <a:p>
            <a:pPr>
              <a:buNone/>
            </a:pPr>
            <a:r>
              <a:rPr lang="en-US" dirty="0" err="1" smtClean="0"/>
              <a:t>casy_prichodov_paketov</a:t>
            </a:r>
            <a:r>
              <a:rPr lang="en-US" dirty="0" smtClean="0"/>
              <a:t> = </a:t>
            </a:r>
            <a:r>
              <a:rPr lang="en-US" dirty="0" err="1" smtClean="0"/>
              <a:t>cumsum</a:t>
            </a:r>
            <a:r>
              <a:rPr lang="en-US" dirty="0" smtClean="0"/>
              <a:t>(times);</a:t>
            </a:r>
          </a:p>
          <a:p>
            <a:pPr>
              <a:buNone/>
            </a:pPr>
            <a:r>
              <a:rPr lang="en-US" dirty="0" err="1" smtClean="0"/>
              <a:t>velkost_datasetu</a:t>
            </a:r>
            <a:r>
              <a:rPr lang="en-US" dirty="0" smtClean="0"/>
              <a:t> = size(times, 1)</a:t>
            </a:r>
          </a:p>
          <a:p>
            <a:pPr>
              <a:buNone/>
            </a:pPr>
            <a:r>
              <a:rPr lang="en-US" dirty="0" err="1" smtClean="0"/>
              <a:t>casy_prichodov_paketov</a:t>
            </a:r>
            <a:r>
              <a:rPr lang="en-US" dirty="0" smtClean="0"/>
              <a:t>(</a:t>
            </a:r>
            <a:r>
              <a:rPr lang="en-US" dirty="0" err="1" smtClean="0"/>
              <a:t>velkost_datasetu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pocetSlotov</a:t>
            </a:r>
            <a:r>
              <a:rPr lang="en-US" dirty="0" smtClean="0"/>
              <a:t> = ceil(</a:t>
            </a:r>
            <a:r>
              <a:rPr lang="en-US" dirty="0" err="1" smtClean="0"/>
              <a:t>casy_prichodov_paketov</a:t>
            </a:r>
            <a:r>
              <a:rPr lang="en-US" dirty="0" smtClean="0"/>
              <a:t>(</a:t>
            </a:r>
            <a:r>
              <a:rPr lang="en-US" dirty="0" err="1" smtClean="0"/>
              <a:t>velkost_datasetu</a:t>
            </a:r>
            <a:r>
              <a:rPr lang="en-US" dirty="0" smtClean="0"/>
              <a:t>) / </a:t>
            </a:r>
            <a:r>
              <a:rPr lang="en-US" dirty="0" err="1" smtClean="0"/>
              <a:t>min_medzera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nasekane</a:t>
            </a:r>
            <a:r>
              <a:rPr lang="en-US" dirty="0" smtClean="0"/>
              <a:t> = zeros(1, </a:t>
            </a:r>
            <a:r>
              <a:rPr lang="en-US" dirty="0" err="1" smtClean="0"/>
              <a:t>pocetSlotov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pocet_prich_paketov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err="1" smtClean="0"/>
              <a:t>index_nasekane</a:t>
            </a:r>
            <a:r>
              <a:rPr lang="en-US" dirty="0" smtClean="0"/>
              <a:t> = 1;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% </a:t>
            </a:r>
            <a:r>
              <a:rPr lang="en-US" dirty="0" err="1" smtClean="0"/>
              <a:t>nastavime</a:t>
            </a:r>
            <a:r>
              <a:rPr lang="en-US" dirty="0" smtClean="0"/>
              <a:t> interval. v </a:t>
            </a:r>
            <a:r>
              <a:rPr lang="en-US" dirty="0" err="1" smtClean="0"/>
              <a:t>tomto</a:t>
            </a:r>
            <a:r>
              <a:rPr lang="en-US" dirty="0" smtClean="0"/>
              <a:t> </a:t>
            </a:r>
            <a:r>
              <a:rPr lang="en-US" dirty="0" err="1" smtClean="0"/>
              <a:t>casovom</a:t>
            </a:r>
            <a:r>
              <a:rPr lang="en-US" dirty="0" smtClean="0"/>
              <a:t> </a:t>
            </a:r>
            <a:r>
              <a:rPr lang="en-US" dirty="0" err="1" smtClean="0"/>
              <a:t>intervale</a:t>
            </a:r>
            <a:r>
              <a:rPr lang="en-US" dirty="0" smtClean="0"/>
              <a:t> </a:t>
            </a:r>
            <a:r>
              <a:rPr lang="en-US" dirty="0" err="1" smtClean="0"/>
              <a:t>budeme</a:t>
            </a:r>
            <a:r>
              <a:rPr lang="en-US" dirty="0" smtClean="0"/>
              <a:t> </a:t>
            </a:r>
            <a:r>
              <a:rPr lang="en-US" dirty="0" err="1" smtClean="0"/>
              <a:t>sledovat</a:t>
            </a:r>
            <a:r>
              <a:rPr lang="en-US" dirty="0" smtClean="0"/>
              <a:t>, </a:t>
            </a:r>
            <a:r>
              <a:rPr lang="en-US" dirty="0" err="1" smtClean="0"/>
              <a:t>kolko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% </a:t>
            </a:r>
            <a:r>
              <a:rPr lang="en-US" dirty="0" err="1" smtClean="0"/>
              <a:t>paketov</a:t>
            </a:r>
            <a:r>
              <a:rPr lang="en-US" dirty="0" smtClean="0"/>
              <a:t> </a:t>
            </a:r>
            <a:r>
              <a:rPr lang="en-US" dirty="0" err="1" smtClean="0"/>
              <a:t>prislo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akt_cas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for k = 1 : </a:t>
            </a:r>
            <a:r>
              <a:rPr lang="en-US" dirty="0" err="1" smtClean="0"/>
              <a:t>velkost_datasetu</a:t>
            </a:r>
            <a:r>
              <a:rPr lang="en-US" dirty="0" smtClean="0"/>
              <a:t>(1)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casy_prichodov_paketov</a:t>
            </a:r>
            <a:r>
              <a:rPr lang="en-US" dirty="0" smtClean="0"/>
              <a:t>(k);</a:t>
            </a:r>
          </a:p>
          <a:p>
            <a:pPr>
              <a:buNone/>
            </a:pPr>
            <a:r>
              <a:rPr lang="en-US" dirty="0" smtClean="0"/>
              <a:t>    index = ceil(</a:t>
            </a:r>
            <a:r>
              <a:rPr lang="en-US" dirty="0" err="1" smtClean="0"/>
              <a:t>casy_prichodov_paketov</a:t>
            </a:r>
            <a:r>
              <a:rPr lang="en-US" dirty="0" smtClean="0"/>
              <a:t>(k) / </a:t>
            </a:r>
            <a:r>
              <a:rPr lang="en-US" dirty="0" err="1" smtClean="0"/>
              <a:t>min_medzera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nasekane</a:t>
            </a:r>
            <a:r>
              <a:rPr lang="en-US" dirty="0" smtClean="0"/>
              <a:t>(index) = </a:t>
            </a:r>
            <a:r>
              <a:rPr lang="en-US" dirty="0" err="1" smtClean="0"/>
              <a:t>nasekane</a:t>
            </a:r>
            <a:r>
              <a:rPr lang="en-US" dirty="0" smtClean="0"/>
              <a:t>(index) + 1;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kontrola_poctu_paketov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for k = 1 : </a:t>
            </a:r>
            <a:r>
              <a:rPr lang="en-US" dirty="0" err="1" smtClean="0"/>
              <a:t>pocetSlotov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nasekane</a:t>
            </a:r>
            <a:r>
              <a:rPr lang="en-US" dirty="0" smtClean="0"/>
              <a:t>(k) ~= 0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kontrola_poctu_paketov</a:t>
            </a:r>
            <a:r>
              <a:rPr lang="en-US" dirty="0" smtClean="0"/>
              <a:t> = </a:t>
            </a:r>
            <a:r>
              <a:rPr lang="en-US" dirty="0" err="1" smtClean="0"/>
              <a:t>kontrola_poctu_paketov</a:t>
            </a:r>
            <a:r>
              <a:rPr lang="en-US" dirty="0" smtClean="0"/>
              <a:t> + </a:t>
            </a:r>
            <a:r>
              <a:rPr lang="en-US" dirty="0" err="1" smtClean="0"/>
              <a:t>nasekane</a:t>
            </a:r>
            <a:r>
              <a:rPr lang="en-US" dirty="0" smtClean="0"/>
              <a:t>(k);</a:t>
            </a:r>
          </a:p>
          <a:p>
            <a:pPr>
              <a:buNone/>
            </a:pPr>
            <a:r>
              <a:rPr lang="en-US" dirty="0" smtClean="0"/>
              <a:t>    end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kontrola_poctu_paketov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j = 1;  % index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vektore</a:t>
            </a:r>
            <a:r>
              <a:rPr lang="en-US" dirty="0" smtClean="0"/>
              <a:t> </a:t>
            </a:r>
            <a:r>
              <a:rPr lang="en-US" dirty="0" err="1" smtClean="0"/>
              <a:t>ucesanych</a:t>
            </a:r>
            <a:r>
              <a:rPr lang="en-US" dirty="0" smtClean="0"/>
              <a:t> </a:t>
            </a:r>
            <a:r>
              <a:rPr lang="en-US" dirty="0" err="1" smtClean="0"/>
              <a:t>prichodov</a:t>
            </a:r>
            <a:r>
              <a:rPr lang="en-US" dirty="0" smtClean="0"/>
              <a:t> </a:t>
            </a:r>
            <a:r>
              <a:rPr lang="en-US" dirty="0" err="1" smtClean="0"/>
              <a:t>paketov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po_kolko_ceseme</a:t>
            </a:r>
            <a:r>
              <a:rPr lang="en-US" dirty="0" smtClean="0"/>
              <a:t> = 250;</a:t>
            </a:r>
          </a:p>
          <a:p>
            <a:pPr>
              <a:buNone/>
            </a:pPr>
            <a:r>
              <a:rPr lang="en-US" dirty="0" smtClean="0"/>
              <a:t>tmp3 = </a:t>
            </a:r>
            <a:r>
              <a:rPr lang="en-US" dirty="0" err="1" smtClean="0"/>
              <a:t>pocetSlotov</a:t>
            </a:r>
            <a:r>
              <a:rPr lang="en-US" dirty="0" smtClean="0"/>
              <a:t> / </a:t>
            </a:r>
            <a:r>
              <a:rPr lang="en-US" dirty="0" err="1" smtClean="0"/>
              <a:t>po_kolko_ceseme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ucesana_velkost</a:t>
            </a:r>
            <a:r>
              <a:rPr lang="en-US" dirty="0" smtClean="0"/>
              <a:t> = ceil(</a:t>
            </a:r>
            <a:r>
              <a:rPr lang="en-US" dirty="0" err="1" smtClean="0"/>
              <a:t>pocetSlotov</a:t>
            </a:r>
            <a:r>
              <a:rPr lang="en-US" dirty="0" smtClean="0"/>
              <a:t> / </a:t>
            </a:r>
            <a:r>
              <a:rPr lang="en-US" dirty="0" err="1" smtClean="0"/>
              <a:t>po_kolko_ceseme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ucesane</a:t>
            </a:r>
            <a:r>
              <a:rPr lang="en-US" dirty="0" smtClean="0"/>
              <a:t> = zeros(1, </a:t>
            </a:r>
            <a:r>
              <a:rPr lang="en-US" dirty="0" err="1" smtClean="0"/>
              <a:t>ucesana_velkost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Zdroják (3. úloha pokr.)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err="1" smtClean="0"/>
              <a:t>sucet_nasekanych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err="1" smtClean="0"/>
              <a:t>dolna_hranica</a:t>
            </a:r>
            <a:r>
              <a:rPr lang="en-US" dirty="0" smtClean="0"/>
              <a:t> = 1;</a:t>
            </a:r>
          </a:p>
          <a:p>
            <a:pPr>
              <a:buNone/>
            </a:pPr>
            <a:r>
              <a:rPr lang="en-US" dirty="0" err="1" smtClean="0"/>
              <a:t>horna_hranica</a:t>
            </a:r>
            <a:r>
              <a:rPr lang="en-US" dirty="0" smtClean="0"/>
              <a:t> = </a:t>
            </a:r>
            <a:r>
              <a:rPr lang="en-US" dirty="0" err="1" smtClean="0"/>
              <a:t>po_kolko_ceseme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: </a:t>
            </a:r>
            <a:r>
              <a:rPr lang="en-US" dirty="0" err="1" smtClean="0"/>
              <a:t>ucesana_velkost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ucesane</a:t>
            </a:r>
            <a:r>
              <a:rPr lang="en-US" dirty="0" smtClean="0"/>
              <a:t>(j) = sum(</a:t>
            </a:r>
            <a:r>
              <a:rPr lang="en-US" dirty="0" err="1" smtClean="0"/>
              <a:t>nasekane</a:t>
            </a:r>
            <a:r>
              <a:rPr lang="en-US" dirty="0" smtClean="0"/>
              <a:t>(</a:t>
            </a:r>
            <a:r>
              <a:rPr lang="en-US" dirty="0" err="1" smtClean="0"/>
              <a:t>dolna_hranica:horna_hranica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dolna_hranica</a:t>
            </a:r>
            <a:r>
              <a:rPr lang="en-US" dirty="0" smtClean="0"/>
              <a:t> = </a:t>
            </a:r>
            <a:r>
              <a:rPr lang="en-US" dirty="0" err="1" smtClean="0"/>
              <a:t>horna_hranica</a:t>
            </a:r>
            <a:r>
              <a:rPr lang="en-US" dirty="0" smtClean="0"/>
              <a:t> + 1;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horna_hranica</a:t>
            </a:r>
            <a:r>
              <a:rPr lang="en-US" dirty="0" smtClean="0"/>
              <a:t> + </a:t>
            </a:r>
            <a:r>
              <a:rPr lang="en-US" dirty="0" err="1" smtClean="0"/>
              <a:t>po_kolko_ceseme</a:t>
            </a:r>
            <a:r>
              <a:rPr lang="en-US" dirty="0" smtClean="0"/>
              <a:t>) &gt; </a:t>
            </a:r>
            <a:r>
              <a:rPr lang="en-US" dirty="0" err="1" smtClean="0"/>
              <a:t>pocetSlotov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horna_hranica</a:t>
            </a:r>
            <a:r>
              <a:rPr lang="en-US" dirty="0" smtClean="0"/>
              <a:t> = </a:t>
            </a:r>
            <a:r>
              <a:rPr lang="en-US" dirty="0" err="1" smtClean="0"/>
              <a:t>pocetSlotov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else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horna_hranica</a:t>
            </a:r>
            <a:r>
              <a:rPr lang="en-US" dirty="0" smtClean="0"/>
              <a:t> = </a:t>
            </a:r>
            <a:r>
              <a:rPr lang="en-US" dirty="0" err="1" smtClean="0"/>
              <a:t>horna_hranica</a:t>
            </a:r>
            <a:r>
              <a:rPr lang="en-US" dirty="0" smtClean="0"/>
              <a:t> + </a:t>
            </a:r>
            <a:r>
              <a:rPr lang="en-US" dirty="0" err="1" smtClean="0"/>
              <a:t>po_kolko_ceseme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end</a:t>
            </a:r>
          </a:p>
          <a:p>
            <a:pPr>
              <a:buNone/>
            </a:pPr>
            <a:r>
              <a:rPr lang="en-US" dirty="0" smtClean="0"/>
              <a:t>    j = j + 1;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%</a:t>
            </a:r>
            <a:r>
              <a:rPr lang="en-US" dirty="0" err="1" smtClean="0"/>
              <a:t>kontrola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sum(</a:t>
            </a:r>
            <a:r>
              <a:rPr lang="en-US" dirty="0" err="1" smtClean="0"/>
              <a:t>ucesane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% </a:t>
            </a:r>
            <a:r>
              <a:rPr lang="en-US" dirty="0" err="1" smtClean="0"/>
              <a:t>Porovnanie</a:t>
            </a:r>
            <a:r>
              <a:rPr lang="en-US" dirty="0" smtClean="0"/>
              <a:t> </a:t>
            </a:r>
            <a:r>
              <a:rPr lang="en-US" dirty="0" err="1" smtClean="0"/>
              <a:t>nameranych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s </a:t>
            </a:r>
            <a:r>
              <a:rPr lang="en-US" dirty="0" err="1" smtClean="0"/>
              <a:t>Bernouliho</a:t>
            </a:r>
            <a:r>
              <a:rPr lang="en-US" dirty="0" smtClean="0"/>
              <a:t> a </a:t>
            </a:r>
            <a:r>
              <a:rPr lang="en-US" dirty="0" err="1" smtClean="0"/>
              <a:t>Poissonovym</a:t>
            </a:r>
            <a:r>
              <a:rPr lang="en-US" dirty="0" smtClean="0"/>
              <a:t> </a:t>
            </a:r>
            <a:r>
              <a:rPr lang="en-US" dirty="0" err="1" smtClean="0"/>
              <a:t>rozdelenim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naslotovany_orig_vektor_na_4 = zeros(1, 5);</a:t>
            </a:r>
          </a:p>
          <a:p>
            <a:pPr>
              <a:buNone/>
            </a:pPr>
            <a:r>
              <a:rPr lang="en-US" dirty="0" err="1" smtClean="0"/>
              <a:t>peakSum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err="1" smtClean="0"/>
              <a:t>patky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for k = 1 : </a:t>
            </a:r>
            <a:r>
              <a:rPr lang="en-US" dirty="0" err="1" smtClean="0"/>
              <a:t>ucesana_velkost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ucesane</a:t>
            </a:r>
            <a:r>
              <a:rPr lang="en-US" dirty="0" smtClean="0"/>
              <a:t>(k) == 0</a:t>
            </a:r>
          </a:p>
          <a:p>
            <a:pPr>
              <a:buNone/>
            </a:pPr>
            <a:r>
              <a:rPr lang="en-US" dirty="0" smtClean="0"/>
              <a:t>        naslotovany_orig_vektor_na_4(1) = naslotovany_orig_vektor_na_4(1) + 1;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ucesane</a:t>
            </a:r>
            <a:r>
              <a:rPr lang="en-US" dirty="0" smtClean="0"/>
              <a:t>(k) == 1</a:t>
            </a:r>
          </a:p>
          <a:p>
            <a:pPr>
              <a:buNone/>
            </a:pPr>
            <a:r>
              <a:rPr lang="en-US" dirty="0" smtClean="0"/>
              <a:t>        naslotovany_orig_vektor_na_4(2) = naslotovany_orig_vektor_na_4(2) + 1;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ucesane</a:t>
            </a:r>
            <a:r>
              <a:rPr lang="en-US" dirty="0" smtClean="0"/>
              <a:t>(k) == 2</a:t>
            </a:r>
          </a:p>
          <a:p>
            <a:pPr>
              <a:buNone/>
            </a:pPr>
            <a:r>
              <a:rPr lang="en-US" dirty="0" smtClean="0"/>
              <a:t>        naslotovany_orig_vektor_na_4(3) = naslotovany_orig_vektor_na_4(3) + 1;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ucesane</a:t>
            </a:r>
            <a:r>
              <a:rPr lang="en-US" dirty="0" smtClean="0"/>
              <a:t>(k) == 3</a:t>
            </a:r>
          </a:p>
          <a:p>
            <a:pPr>
              <a:buNone/>
            </a:pPr>
            <a:r>
              <a:rPr lang="en-US" dirty="0" smtClean="0"/>
              <a:t>        naslotovany_orig_vektor_na_4(4) = naslotovany_orig_vektor_na_4(4) + 1;</a:t>
            </a:r>
          </a:p>
          <a:p>
            <a:pPr>
              <a:buNone/>
            </a:pPr>
            <a:r>
              <a:rPr lang="en-US" dirty="0" smtClean="0"/>
              <a:t>    %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ucesane</a:t>
            </a:r>
            <a:r>
              <a:rPr lang="en-US" dirty="0" smtClean="0"/>
              <a:t>(k) == 4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ucesane</a:t>
            </a:r>
            <a:r>
              <a:rPr lang="en-US" dirty="0" smtClean="0"/>
              <a:t>(k) &gt;= 4</a:t>
            </a:r>
          </a:p>
          <a:p>
            <a:pPr>
              <a:buNone/>
            </a:pPr>
            <a:r>
              <a:rPr lang="pl-PL" dirty="0" smtClean="0"/>
              <a:t>        % za peak beriem aj tie pocetnosti, co je vacsie ako 4 a to pripocitam ku</a:t>
            </a:r>
          </a:p>
          <a:p>
            <a:pPr>
              <a:buNone/>
            </a:pPr>
            <a:r>
              <a:rPr lang="en-US" dirty="0" smtClean="0"/>
              <a:t>        % </a:t>
            </a:r>
            <a:r>
              <a:rPr lang="en-US" dirty="0" err="1" smtClean="0"/>
              <a:t>pocetnostiam</a:t>
            </a:r>
            <a:r>
              <a:rPr lang="en-US" dirty="0" smtClean="0"/>
              <a:t> 4ky</a:t>
            </a:r>
          </a:p>
          <a:p>
            <a:pPr>
              <a:buNone/>
            </a:pPr>
            <a:r>
              <a:rPr lang="en-US" dirty="0" smtClean="0"/>
              <a:t>        naslotovany_orig_vektor_na_4(5) = naslotovany_orig_vektor_na_4(5) + 1;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peakSum</a:t>
            </a:r>
            <a:r>
              <a:rPr lang="en-US" dirty="0" smtClean="0"/>
              <a:t> = </a:t>
            </a:r>
            <a:r>
              <a:rPr lang="en-US" dirty="0" err="1" smtClean="0"/>
              <a:t>peakSum</a:t>
            </a:r>
            <a:r>
              <a:rPr lang="en-US" dirty="0" smtClean="0"/>
              <a:t> + 1;</a:t>
            </a:r>
          </a:p>
          <a:p>
            <a:pPr>
              <a:buNone/>
            </a:pPr>
            <a:r>
              <a:rPr lang="en-US" dirty="0" smtClean="0"/>
              <a:t>%     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ucesane</a:t>
            </a:r>
            <a:r>
              <a:rPr lang="en-US" dirty="0" smtClean="0"/>
              <a:t>(k) == 5</a:t>
            </a:r>
          </a:p>
          <a:p>
            <a:pPr>
              <a:buNone/>
            </a:pPr>
            <a:r>
              <a:rPr lang="en-US" dirty="0" smtClean="0"/>
              <a:t>%         </a:t>
            </a:r>
            <a:r>
              <a:rPr lang="en-US" dirty="0" err="1" smtClean="0"/>
              <a:t>patky</a:t>
            </a:r>
            <a:r>
              <a:rPr lang="en-US" dirty="0" smtClean="0"/>
              <a:t> = </a:t>
            </a:r>
            <a:r>
              <a:rPr lang="en-US" dirty="0" err="1" smtClean="0"/>
              <a:t>patky</a:t>
            </a:r>
            <a:r>
              <a:rPr lang="en-US" dirty="0" smtClean="0"/>
              <a:t> + 1;</a:t>
            </a:r>
          </a:p>
          <a:p>
            <a:pPr>
              <a:buNone/>
            </a:pPr>
            <a:r>
              <a:rPr lang="en-US" dirty="0" smtClean="0"/>
              <a:t>    end</a:t>
            </a:r>
          </a:p>
          <a:p>
            <a:pPr>
              <a:buNone/>
            </a:pPr>
            <a:r>
              <a:rPr lang="en-US" dirty="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Zdroják (3. úloha pokr.)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naslotovany_orig_vektor_na_4</a:t>
            </a:r>
          </a:p>
          <a:p>
            <a:pPr>
              <a:buNone/>
            </a:pPr>
            <a:r>
              <a:rPr lang="en-US" dirty="0" smtClean="0"/>
              <a:t>% </a:t>
            </a:r>
            <a:r>
              <a:rPr lang="en-US" dirty="0" err="1" smtClean="0"/>
              <a:t>patky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peakSum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sv-SE" dirty="0" smtClean="0"/>
              <a:t>bernoulli = binornd(4, 0.09, 1, ucesana_velkost);</a:t>
            </a:r>
          </a:p>
          <a:p>
            <a:pPr>
              <a:buNone/>
            </a:pPr>
            <a:r>
              <a:rPr lang="en-US" dirty="0" err="1" smtClean="0"/>
              <a:t>poisson</a:t>
            </a:r>
            <a:r>
              <a:rPr lang="en-US" dirty="0" smtClean="0"/>
              <a:t> = </a:t>
            </a:r>
            <a:r>
              <a:rPr lang="en-US" dirty="0" err="1" smtClean="0"/>
              <a:t>poissrnd</a:t>
            </a:r>
            <a:r>
              <a:rPr lang="en-US" dirty="0" smtClean="0"/>
              <a:t>(0.99, 1, </a:t>
            </a:r>
            <a:r>
              <a:rPr lang="en-US" dirty="0" err="1" smtClean="0"/>
              <a:t>ucesana_velkost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histBern</a:t>
            </a:r>
            <a:r>
              <a:rPr lang="en-US" dirty="0" smtClean="0"/>
              <a:t> = histogram(bernoulli,5);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hist_bern_val</a:t>
            </a:r>
            <a:r>
              <a:rPr lang="en-US" dirty="0" smtClean="0"/>
              <a:t>]=</a:t>
            </a:r>
            <a:r>
              <a:rPr lang="en-US" dirty="0" err="1" smtClean="0"/>
              <a:t>hist</a:t>
            </a:r>
            <a:r>
              <a:rPr lang="en-US" dirty="0" smtClean="0"/>
              <a:t>(bernoulli,5);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histPois</a:t>
            </a:r>
            <a:r>
              <a:rPr lang="en-US" dirty="0" smtClean="0"/>
              <a:t> = histogram(poisson,5);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hist_poiss_val</a:t>
            </a:r>
            <a:r>
              <a:rPr lang="en-US" dirty="0" smtClean="0"/>
              <a:t>]=</a:t>
            </a:r>
            <a:r>
              <a:rPr lang="en-US" dirty="0" err="1" smtClean="0"/>
              <a:t>hist</a:t>
            </a:r>
            <a:r>
              <a:rPr lang="en-US" dirty="0" smtClean="0"/>
              <a:t>(poisson,5);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hist_bern_val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hist_poiss_val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pocetnosti</a:t>
            </a:r>
            <a:r>
              <a:rPr lang="en-US" dirty="0" smtClean="0"/>
              <a:t> = 0:1:4;</a:t>
            </a:r>
          </a:p>
          <a:p>
            <a:pPr>
              <a:buNone/>
            </a:pPr>
            <a:r>
              <a:rPr lang="en-US" dirty="0" err="1" smtClean="0"/>
              <a:t>figure,plot</a:t>
            </a:r>
            <a:r>
              <a:rPr lang="en-US" dirty="0" smtClean="0"/>
              <a:t>(</a:t>
            </a:r>
            <a:r>
              <a:rPr lang="en-US" dirty="0" err="1" smtClean="0"/>
              <a:t>pocetnosti</a:t>
            </a:r>
            <a:r>
              <a:rPr lang="en-US" dirty="0" smtClean="0"/>
              <a:t>, naslotovany_orig_vektor_na_4, </a:t>
            </a:r>
            <a:r>
              <a:rPr lang="en-US" dirty="0" err="1" smtClean="0"/>
              <a:t>pocetnosti</a:t>
            </a:r>
            <a:r>
              <a:rPr lang="en-US" dirty="0" smtClean="0"/>
              <a:t>, </a:t>
            </a:r>
            <a:r>
              <a:rPr lang="en-US" dirty="0" err="1" smtClean="0"/>
              <a:t>hist_bern_val</a:t>
            </a:r>
            <a:r>
              <a:rPr lang="en-US" dirty="0" smtClean="0"/>
              <a:t>, </a:t>
            </a:r>
            <a:r>
              <a:rPr lang="en-US" dirty="0" err="1" smtClean="0"/>
              <a:t>pocetnosti</a:t>
            </a:r>
            <a:r>
              <a:rPr lang="en-US" dirty="0" smtClean="0"/>
              <a:t>, </a:t>
            </a:r>
            <a:r>
              <a:rPr lang="en-US" dirty="0" err="1" smtClean="0"/>
              <a:t>hist_poiss_val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legend('</a:t>
            </a:r>
            <a:r>
              <a:rPr lang="en-US" dirty="0" err="1" smtClean="0"/>
              <a:t>Povodny</a:t>
            </a:r>
            <a:r>
              <a:rPr lang="en-US" dirty="0" smtClean="0"/>
              <a:t> </a:t>
            </a:r>
            <a:r>
              <a:rPr lang="en-US" dirty="0" err="1" smtClean="0"/>
              <a:t>tok</a:t>
            </a:r>
            <a:r>
              <a:rPr lang="en-US" dirty="0" smtClean="0"/>
              <a:t>', 'Bernoulli', 'Poisson');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Zdroják (4. úloha)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% </a:t>
            </a:r>
            <a:r>
              <a:rPr lang="en-US" dirty="0" err="1" smtClean="0"/>
              <a:t>Vytvorenie</a:t>
            </a:r>
            <a:r>
              <a:rPr lang="en-US" dirty="0" smtClean="0"/>
              <a:t> </a:t>
            </a:r>
            <a:r>
              <a:rPr lang="en-US" dirty="0" err="1" smtClean="0"/>
              <a:t>pravdepodobnosti</a:t>
            </a:r>
            <a:r>
              <a:rPr lang="en-US" dirty="0" smtClean="0"/>
              <a:t> </a:t>
            </a:r>
            <a:r>
              <a:rPr lang="en-US" dirty="0" err="1" smtClean="0"/>
              <a:t>vyskytu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pravdep_prichodu_paketov</a:t>
            </a:r>
            <a:r>
              <a:rPr lang="en-US" dirty="0" smtClean="0"/>
              <a:t> = naslotovany_orig_vektor_na_4 ./ </a:t>
            </a:r>
            <a:r>
              <a:rPr lang="en-US" dirty="0" err="1" smtClean="0"/>
              <a:t>ucesana_velkost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peak = max(</a:t>
            </a:r>
            <a:r>
              <a:rPr lang="en-US" dirty="0" err="1" smtClean="0"/>
              <a:t>ucesane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avg</a:t>
            </a:r>
            <a:r>
              <a:rPr lang="en-US" dirty="0" smtClean="0"/>
              <a:t> = mean(</a:t>
            </a:r>
            <a:r>
              <a:rPr lang="en-US" dirty="0" err="1" smtClean="0"/>
              <a:t>ucesane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pl-PL" dirty="0" smtClean="0"/>
              <a:t>% za peak beriem aj tie pocetnosti, co je vacsie ako 4 a to pripocitam ku</a:t>
            </a:r>
          </a:p>
          <a:p>
            <a:pPr>
              <a:buNone/>
            </a:pPr>
            <a:r>
              <a:rPr lang="en-US" dirty="0" smtClean="0"/>
              <a:t>% </a:t>
            </a:r>
            <a:r>
              <a:rPr lang="en-US" dirty="0" err="1" smtClean="0"/>
              <a:t>pocetnostiam</a:t>
            </a:r>
            <a:r>
              <a:rPr lang="en-US" dirty="0" smtClean="0"/>
              <a:t> 4ky (</a:t>
            </a:r>
            <a:r>
              <a:rPr lang="en-US" dirty="0" err="1" smtClean="0"/>
              <a:t>vid</a:t>
            </a:r>
            <a:r>
              <a:rPr lang="en-US" dirty="0" smtClean="0"/>
              <a:t> </a:t>
            </a:r>
            <a:r>
              <a:rPr lang="en-US" dirty="0" err="1" smtClean="0"/>
              <a:t>Porovnanie</a:t>
            </a:r>
            <a:r>
              <a:rPr lang="en-US" dirty="0" smtClean="0"/>
              <a:t> s Bernoulli a </a:t>
            </a:r>
            <a:r>
              <a:rPr lang="en-US" dirty="0" err="1" smtClean="0"/>
              <a:t>Poissonom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ppeak</a:t>
            </a:r>
            <a:r>
              <a:rPr lang="en-US" dirty="0" smtClean="0"/>
              <a:t> = </a:t>
            </a:r>
            <a:r>
              <a:rPr lang="en-US" dirty="0" err="1" smtClean="0"/>
              <a:t>peakSum</a:t>
            </a:r>
            <a:r>
              <a:rPr lang="en-US" dirty="0" smtClean="0"/>
              <a:t> / </a:t>
            </a:r>
            <a:r>
              <a:rPr lang="en-US" dirty="0" err="1" smtClean="0"/>
              <a:t>ucesana_velkost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alfa</a:t>
            </a:r>
            <a:r>
              <a:rPr lang="en-US" dirty="0" smtClean="0"/>
              <a:t> = 1 - (</a:t>
            </a:r>
            <a:r>
              <a:rPr lang="en-US" dirty="0" err="1" smtClean="0"/>
              <a:t>ppeak</a:t>
            </a:r>
            <a:r>
              <a:rPr lang="en-US" dirty="0" smtClean="0"/>
              <a:t>*(peak/</a:t>
            </a:r>
            <a:r>
              <a:rPr lang="en-US" dirty="0" err="1" smtClean="0"/>
              <a:t>avg</a:t>
            </a:r>
            <a:r>
              <a:rPr lang="en-US" dirty="0" smtClean="0"/>
              <a:t>))^(1/(peak - 1))</a:t>
            </a:r>
          </a:p>
          <a:p>
            <a:pPr>
              <a:buNone/>
            </a:pPr>
            <a:r>
              <a:rPr lang="en-US" dirty="0" smtClean="0"/>
              <a:t>beta = (</a:t>
            </a:r>
            <a:r>
              <a:rPr lang="en-US" dirty="0" err="1" smtClean="0"/>
              <a:t>avg</a:t>
            </a:r>
            <a:r>
              <a:rPr lang="en-US" dirty="0" smtClean="0"/>
              <a:t>*</a:t>
            </a:r>
            <a:r>
              <a:rPr lang="en-US" dirty="0" err="1" smtClean="0"/>
              <a:t>alfa</a:t>
            </a:r>
            <a:r>
              <a:rPr lang="en-US" dirty="0" smtClean="0"/>
              <a:t>)/(peak - </a:t>
            </a:r>
            <a:r>
              <a:rPr lang="en-US" dirty="0" err="1" smtClean="0"/>
              <a:t>avg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pi1 = </a:t>
            </a:r>
            <a:r>
              <a:rPr lang="en-US" dirty="0" err="1" smtClean="0"/>
              <a:t>alfa</a:t>
            </a:r>
            <a:r>
              <a:rPr lang="en-US" dirty="0" smtClean="0"/>
              <a:t> / (</a:t>
            </a:r>
            <a:r>
              <a:rPr lang="en-US" dirty="0" err="1" smtClean="0"/>
              <a:t>alfa</a:t>
            </a:r>
            <a:r>
              <a:rPr lang="en-US" dirty="0" smtClean="0"/>
              <a:t> + beta)</a:t>
            </a:r>
          </a:p>
          <a:p>
            <a:pPr>
              <a:buNone/>
            </a:pPr>
            <a:r>
              <a:rPr lang="en-US" dirty="0" smtClean="0"/>
              <a:t>pi2 = beta / (</a:t>
            </a:r>
            <a:r>
              <a:rPr lang="en-US" dirty="0" err="1" smtClean="0"/>
              <a:t>alfa</a:t>
            </a:r>
            <a:r>
              <a:rPr lang="en-US" dirty="0" smtClean="0"/>
              <a:t> + beta)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mmrp</a:t>
            </a:r>
            <a:r>
              <a:rPr lang="en-US" dirty="0" smtClean="0"/>
              <a:t>(1) = pi2*(1-beta)^3;</a:t>
            </a:r>
          </a:p>
          <a:p>
            <a:pPr>
              <a:buNone/>
            </a:pPr>
            <a:r>
              <a:rPr lang="sv-SE" dirty="0" smtClean="0"/>
              <a:t>mmrp(2) = (pi1*alfa + pi2*beta)*(1-beta)^2+2*alfa*beta*(1-beta)*pi2;</a:t>
            </a:r>
          </a:p>
          <a:p>
            <a:pPr>
              <a:buNone/>
            </a:pPr>
            <a:r>
              <a:rPr lang="en-US" dirty="0" err="1" smtClean="0"/>
              <a:t>mmrp</a:t>
            </a:r>
            <a:r>
              <a:rPr lang="en-US" dirty="0" smtClean="0"/>
              <a:t>(3) = (pi1*alfa+pi2*beta)*(1-alfa)*(1-beta)+</a:t>
            </a:r>
            <a:r>
              <a:rPr lang="en-US" dirty="0" err="1" smtClean="0"/>
              <a:t>alfa</a:t>
            </a:r>
            <a:r>
              <a:rPr lang="en-US" dirty="0" smtClean="0"/>
              <a:t>*beta*(pi1*alfa+pi2*beta+pi1*(1-beta)+pi2*(1-alfa));</a:t>
            </a:r>
          </a:p>
          <a:p>
            <a:pPr>
              <a:buNone/>
            </a:pPr>
            <a:r>
              <a:rPr lang="it-IT" dirty="0" smtClean="0"/>
              <a:t>mmrp(4) = (pi1*alfa+pi2*beta)*(1-alfa)^2 + 2*alfa*beta*(1-alfa)*pi1;</a:t>
            </a:r>
          </a:p>
          <a:p>
            <a:pPr>
              <a:buNone/>
            </a:pPr>
            <a:r>
              <a:rPr lang="en-US" dirty="0" err="1" smtClean="0"/>
              <a:t>mmrp</a:t>
            </a:r>
            <a:r>
              <a:rPr lang="en-US" dirty="0" smtClean="0"/>
              <a:t>(5) = pi1*(1-alfa)^3;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mmrp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figure,plot</a:t>
            </a:r>
            <a:r>
              <a:rPr lang="en-US" dirty="0" smtClean="0"/>
              <a:t>(</a:t>
            </a:r>
            <a:r>
              <a:rPr lang="en-US" dirty="0" err="1" smtClean="0"/>
              <a:t>pocetnosti</a:t>
            </a:r>
            <a:r>
              <a:rPr lang="en-US" dirty="0" smtClean="0"/>
              <a:t>, </a:t>
            </a:r>
            <a:r>
              <a:rPr lang="en-US" dirty="0" err="1" smtClean="0"/>
              <a:t>pravdep_prichodu_paketov</a:t>
            </a:r>
            <a:r>
              <a:rPr lang="en-US" dirty="0" smtClean="0"/>
              <a:t>, </a:t>
            </a:r>
            <a:r>
              <a:rPr lang="en-US" dirty="0" err="1" smtClean="0"/>
              <a:t>pocetnosti</a:t>
            </a:r>
            <a:r>
              <a:rPr lang="en-US" dirty="0" smtClean="0"/>
              <a:t>, </a:t>
            </a:r>
            <a:r>
              <a:rPr lang="en-US" dirty="0" err="1" smtClean="0"/>
              <a:t>mmrp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legend('</a:t>
            </a:r>
            <a:r>
              <a:rPr lang="en-US" dirty="0" err="1" smtClean="0"/>
              <a:t>Empiricke</a:t>
            </a:r>
            <a:r>
              <a:rPr lang="en-US" dirty="0" smtClean="0"/>
              <a:t> </a:t>
            </a:r>
            <a:r>
              <a:rPr lang="en-US" dirty="0" err="1" smtClean="0"/>
              <a:t>pravdepodobnosti','Pravdepodobnosti</a:t>
            </a:r>
            <a:r>
              <a:rPr lang="en-US" dirty="0" smtClean="0"/>
              <a:t> pre </a:t>
            </a:r>
            <a:r>
              <a:rPr lang="en-US" dirty="0" err="1" smtClean="0"/>
              <a:t>proces</a:t>
            </a:r>
            <a:r>
              <a:rPr lang="en-US" dirty="0" smtClean="0"/>
              <a:t> MMRP');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Zdroják (5. úloha)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 smtClean="0"/>
              <a:t>vzdialenost</a:t>
            </a:r>
            <a:r>
              <a:rPr lang="en-US" dirty="0" smtClean="0"/>
              <a:t> = zeros(1,1000000);</a:t>
            </a:r>
          </a:p>
          <a:p>
            <a:r>
              <a:rPr lang="en-US" dirty="0" smtClean="0"/>
              <a:t>k=1;</a:t>
            </a:r>
          </a:p>
          <a:p>
            <a:r>
              <a:rPr lang="en-US" dirty="0" err="1" smtClean="0"/>
              <a:t>minVzdialenost</a:t>
            </a:r>
            <a:r>
              <a:rPr lang="en-US" dirty="0" smtClean="0"/>
              <a:t> = 1000;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1:1000</a:t>
            </a:r>
          </a:p>
          <a:p>
            <a:r>
              <a:rPr lang="en-US" dirty="0" smtClean="0"/>
              <a:t>    for j = 1:1000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alfa</a:t>
            </a:r>
            <a:r>
              <a:rPr lang="en-US" dirty="0" smtClean="0"/>
              <a:t> = 0.5+(</a:t>
            </a:r>
            <a:r>
              <a:rPr lang="en-US" dirty="0" err="1" smtClean="0"/>
              <a:t>i</a:t>
            </a:r>
            <a:r>
              <a:rPr lang="en-US" dirty="0" smtClean="0"/>
              <a:t>/100);</a:t>
            </a:r>
          </a:p>
          <a:p>
            <a:r>
              <a:rPr lang="en-US" dirty="0" smtClean="0"/>
              <a:t>        beta = 0.01+(j/100);</a:t>
            </a:r>
          </a:p>
          <a:p>
            <a:r>
              <a:rPr lang="en-US" dirty="0" smtClean="0"/>
              <a:t>        pi1 = beta / (</a:t>
            </a:r>
            <a:r>
              <a:rPr lang="en-US" dirty="0" err="1" smtClean="0"/>
              <a:t>alfa</a:t>
            </a:r>
            <a:r>
              <a:rPr lang="en-US" dirty="0" smtClean="0"/>
              <a:t> + beta);</a:t>
            </a:r>
          </a:p>
          <a:p>
            <a:r>
              <a:rPr lang="en-US" dirty="0" smtClean="0"/>
              <a:t>        pi2 = </a:t>
            </a:r>
            <a:r>
              <a:rPr lang="en-US" dirty="0" err="1" smtClean="0"/>
              <a:t>alfa</a:t>
            </a:r>
            <a:r>
              <a:rPr lang="en-US" dirty="0" smtClean="0"/>
              <a:t> / (</a:t>
            </a:r>
            <a:r>
              <a:rPr lang="en-US" dirty="0" err="1" smtClean="0"/>
              <a:t>alfa</a:t>
            </a:r>
            <a:r>
              <a:rPr lang="en-US" dirty="0" smtClean="0"/>
              <a:t> + beta);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p(1) = pi2*(1-beta)^3;</a:t>
            </a:r>
          </a:p>
          <a:p>
            <a:r>
              <a:rPr lang="sv-SE" dirty="0" smtClean="0"/>
              <a:t>        p(2) = (pi1*alfa + pi2*beta)*(1-beta)^2+2*alfa*beta*(1-beta)*pi2;</a:t>
            </a:r>
          </a:p>
          <a:p>
            <a:r>
              <a:rPr lang="en-US" dirty="0" smtClean="0"/>
              <a:t>        p(3) = (pi1*alfa+pi2*beta)*(1-alfa)*(1-beta)+</a:t>
            </a:r>
            <a:r>
              <a:rPr lang="en-US" dirty="0" err="1" smtClean="0"/>
              <a:t>alfa</a:t>
            </a:r>
            <a:r>
              <a:rPr lang="en-US" dirty="0" smtClean="0"/>
              <a:t>*beta*(pi1*alfa+pi2*beta+pi1*(1-beta)+pi2*(1-alfa));</a:t>
            </a:r>
          </a:p>
          <a:p>
            <a:r>
              <a:rPr lang="it-IT" dirty="0" smtClean="0"/>
              <a:t>        p(4) = (pi1*alfa+pi2*beta)*(1-alfa)^2 + 2*alfa*beta*(1-alfa)*pi1;</a:t>
            </a:r>
          </a:p>
          <a:p>
            <a:r>
              <a:rPr lang="en-US" dirty="0" smtClean="0"/>
              <a:t>        p(5) = pi1*(1-alfa)^3;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vzdialenost</a:t>
            </a:r>
            <a:r>
              <a:rPr lang="en-US" dirty="0" smtClean="0"/>
              <a:t>(k)=sum(abs(p - </a:t>
            </a:r>
            <a:r>
              <a:rPr lang="en-US" dirty="0" err="1" smtClean="0"/>
              <a:t>pravdep_prichodu_paketov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if </a:t>
            </a:r>
            <a:r>
              <a:rPr lang="en-US" dirty="0" err="1" smtClean="0"/>
              <a:t>vzdialenost</a:t>
            </a:r>
            <a:r>
              <a:rPr lang="en-US" dirty="0" smtClean="0"/>
              <a:t>(k) &lt; </a:t>
            </a:r>
            <a:r>
              <a:rPr lang="en-US" dirty="0" err="1" smtClean="0"/>
              <a:t>minVzdialenost</a:t>
            </a:r>
            <a:endParaRPr lang="en-US" dirty="0" smtClean="0"/>
          </a:p>
          <a:p>
            <a:r>
              <a:rPr lang="en-US" dirty="0" smtClean="0"/>
              <a:t>           </a:t>
            </a:r>
            <a:r>
              <a:rPr lang="en-US" dirty="0" err="1" smtClean="0"/>
              <a:t>minVzdialenost</a:t>
            </a:r>
            <a:r>
              <a:rPr lang="en-US" dirty="0" smtClean="0"/>
              <a:t> = </a:t>
            </a:r>
            <a:r>
              <a:rPr lang="en-US" dirty="0" err="1" smtClean="0"/>
              <a:t>vzdialenost</a:t>
            </a:r>
            <a:r>
              <a:rPr lang="en-US" dirty="0" smtClean="0"/>
              <a:t>(k);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najAlfa</a:t>
            </a:r>
            <a:r>
              <a:rPr lang="en-US" dirty="0" smtClean="0"/>
              <a:t> = </a:t>
            </a:r>
            <a:r>
              <a:rPr lang="en-US" dirty="0" err="1" smtClean="0"/>
              <a:t>alfa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najBeta</a:t>
            </a:r>
            <a:r>
              <a:rPr lang="en-US" dirty="0" smtClean="0"/>
              <a:t> = beta;</a:t>
            </a:r>
          </a:p>
          <a:p>
            <a:r>
              <a:rPr lang="en-US" dirty="0" smtClean="0"/>
              <a:t>        end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k = k+1;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alfa</a:t>
            </a:r>
            <a:r>
              <a:rPr lang="en-US" dirty="0" smtClean="0"/>
              <a:t> = </a:t>
            </a:r>
            <a:r>
              <a:rPr lang="en-US" dirty="0" err="1" smtClean="0"/>
              <a:t>najAlfa</a:t>
            </a:r>
            <a:r>
              <a:rPr lang="en-US" dirty="0" smtClean="0"/>
              <a:t>;</a:t>
            </a:r>
          </a:p>
          <a:p>
            <a:r>
              <a:rPr lang="en-US" dirty="0" smtClean="0"/>
              <a:t>beta = </a:t>
            </a:r>
            <a:r>
              <a:rPr lang="en-US" dirty="0" err="1" smtClean="0"/>
              <a:t>najBeta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pi1 = beta / (</a:t>
            </a:r>
            <a:r>
              <a:rPr lang="en-US" dirty="0" err="1" smtClean="0"/>
              <a:t>alfa</a:t>
            </a:r>
            <a:r>
              <a:rPr lang="en-US" dirty="0" smtClean="0"/>
              <a:t> + beta);</a:t>
            </a:r>
          </a:p>
          <a:p>
            <a:r>
              <a:rPr lang="en-US" dirty="0" smtClean="0"/>
              <a:t>pi2 = </a:t>
            </a:r>
            <a:r>
              <a:rPr lang="en-US" dirty="0" err="1" smtClean="0"/>
              <a:t>alfa</a:t>
            </a:r>
            <a:r>
              <a:rPr lang="en-US" dirty="0" smtClean="0"/>
              <a:t> / (</a:t>
            </a:r>
            <a:r>
              <a:rPr lang="en-US" dirty="0" err="1" smtClean="0"/>
              <a:t>alfa</a:t>
            </a:r>
            <a:r>
              <a:rPr lang="en-US" dirty="0" smtClean="0"/>
              <a:t> + beta);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Zdroják (5. úloha pokr.)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p(1) = pi2*(1-beta)^3;</a:t>
            </a:r>
          </a:p>
          <a:p>
            <a:pPr>
              <a:buNone/>
            </a:pPr>
            <a:r>
              <a:rPr lang="sv-SE" dirty="0" smtClean="0"/>
              <a:t>p(2) = (pi1*alfa + pi2*beta)*(1-beta)^2+2*alfa*beta*(1-beta)*pi2;</a:t>
            </a:r>
          </a:p>
          <a:p>
            <a:pPr>
              <a:buNone/>
            </a:pPr>
            <a:r>
              <a:rPr lang="en-US" dirty="0" smtClean="0"/>
              <a:t>p(3) = (pi1*alfa+pi2*beta)*(1-alfa)*(1-beta)+</a:t>
            </a:r>
            <a:r>
              <a:rPr lang="en-US" dirty="0" err="1" smtClean="0"/>
              <a:t>alfa</a:t>
            </a:r>
            <a:r>
              <a:rPr lang="en-US" dirty="0" smtClean="0"/>
              <a:t>*beta*(pi1*alfa+pi2*beta+pi1*(1-beta)+pi2*(1-alfa));</a:t>
            </a:r>
          </a:p>
          <a:p>
            <a:pPr>
              <a:buNone/>
            </a:pPr>
            <a:r>
              <a:rPr lang="it-IT" dirty="0" smtClean="0"/>
              <a:t>p(4) = (pi1*alfa+pi2*beta)*(1-alfa)^2 + 2*alfa*beta*(1-alfa)*pi1;</a:t>
            </a:r>
          </a:p>
          <a:p>
            <a:pPr>
              <a:buNone/>
            </a:pPr>
            <a:r>
              <a:rPr lang="en-US" dirty="0" smtClean="0"/>
              <a:t>p(5) = pi1*(1-alfa)^3;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figure,plot</a:t>
            </a:r>
            <a:r>
              <a:rPr lang="en-US" dirty="0" smtClean="0"/>
              <a:t>(</a:t>
            </a:r>
            <a:r>
              <a:rPr lang="en-US" dirty="0" err="1" smtClean="0"/>
              <a:t>pocetnosti</a:t>
            </a:r>
            <a:r>
              <a:rPr lang="en-US" dirty="0" smtClean="0"/>
              <a:t>, </a:t>
            </a:r>
            <a:r>
              <a:rPr lang="en-US" dirty="0" err="1" smtClean="0"/>
              <a:t>pravdep_prichodu_paketov</a:t>
            </a:r>
            <a:r>
              <a:rPr lang="en-US" dirty="0" smtClean="0"/>
              <a:t>, </a:t>
            </a:r>
            <a:r>
              <a:rPr lang="en-US" dirty="0" err="1" smtClean="0"/>
              <a:t>pocetnosti</a:t>
            </a:r>
            <a:r>
              <a:rPr lang="en-US" dirty="0" smtClean="0"/>
              <a:t>, </a:t>
            </a:r>
            <a:r>
              <a:rPr lang="en-US" dirty="0" err="1" smtClean="0"/>
              <a:t>mmrp</a:t>
            </a:r>
            <a:r>
              <a:rPr lang="en-US" dirty="0" smtClean="0"/>
              <a:t>, </a:t>
            </a:r>
            <a:r>
              <a:rPr lang="en-US" dirty="0" err="1" smtClean="0"/>
              <a:t>pocetnosti</a:t>
            </a:r>
            <a:r>
              <a:rPr lang="en-US" dirty="0" smtClean="0"/>
              <a:t>, p);</a:t>
            </a:r>
          </a:p>
          <a:p>
            <a:pPr>
              <a:buNone/>
            </a:pPr>
            <a:r>
              <a:rPr lang="en-US" dirty="0" smtClean="0"/>
              <a:t>legend('</a:t>
            </a:r>
            <a:r>
              <a:rPr lang="en-US" dirty="0" err="1" smtClean="0"/>
              <a:t>Empiricke</a:t>
            </a:r>
            <a:r>
              <a:rPr lang="en-US" dirty="0" smtClean="0"/>
              <a:t> </a:t>
            </a:r>
            <a:r>
              <a:rPr lang="en-US" dirty="0" err="1" smtClean="0"/>
              <a:t>pravdepodobnosti','Pravdepodobnosti</a:t>
            </a:r>
            <a:r>
              <a:rPr lang="en-US" dirty="0" smtClean="0"/>
              <a:t> pre </a:t>
            </a:r>
            <a:r>
              <a:rPr lang="en-US" dirty="0" err="1" smtClean="0"/>
              <a:t>proces</a:t>
            </a:r>
            <a:r>
              <a:rPr lang="en-US" dirty="0" smtClean="0"/>
              <a:t> MMRP', '</a:t>
            </a:r>
            <a:r>
              <a:rPr lang="en-US" dirty="0" err="1" smtClean="0"/>
              <a:t>Vylepsene</a:t>
            </a:r>
            <a:r>
              <a:rPr lang="en-US" dirty="0" smtClean="0"/>
              <a:t> </a:t>
            </a:r>
            <a:r>
              <a:rPr lang="en-US" dirty="0" err="1" smtClean="0"/>
              <a:t>pravdepodobnosti</a:t>
            </a:r>
            <a:r>
              <a:rPr lang="en-US" dirty="0" smtClean="0"/>
              <a:t> MMRP');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%%</a:t>
            </a:r>
            <a:r>
              <a:rPr lang="en-US" dirty="0" err="1" smtClean="0"/>
              <a:t>Ukladanie</a:t>
            </a:r>
            <a:r>
              <a:rPr lang="en-US" dirty="0" smtClean="0"/>
              <a:t> </a:t>
            </a:r>
            <a:r>
              <a:rPr lang="en-US" dirty="0" err="1" smtClean="0"/>
              <a:t>grafov</a:t>
            </a:r>
            <a:r>
              <a:rPr lang="en-US" dirty="0" smtClean="0"/>
              <a:t> do </a:t>
            </a:r>
            <a:r>
              <a:rPr lang="en-US" dirty="0" err="1" smtClean="0"/>
              <a:t>suboru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% h = get(0,'children');</a:t>
            </a:r>
          </a:p>
          <a:p>
            <a:pPr>
              <a:buNone/>
            </a:pPr>
            <a:r>
              <a:rPr lang="en-US" dirty="0" smtClean="0"/>
              <a:t>% for </a:t>
            </a:r>
            <a:r>
              <a:rPr lang="en-US" dirty="0" err="1" smtClean="0"/>
              <a:t>i</a:t>
            </a:r>
            <a:r>
              <a:rPr lang="en-US" dirty="0" smtClean="0"/>
              <a:t>=1:length(h)</a:t>
            </a:r>
          </a:p>
          <a:p>
            <a:pPr>
              <a:buNone/>
            </a:pPr>
            <a:r>
              <a:rPr lang="en-US" dirty="0" smtClean="0"/>
              <a:t>%     %</a:t>
            </a:r>
            <a:r>
              <a:rPr lang="en-US" dirty="0" err="1" smtClean="0"/>
              <a:t>saveas</a:t>
            </a:r>
            <a:r>
              <a:rPr lang="en-US" dirty="0" smtClean="0"/>
              <a:t>(h(</a:t>
            </a:r>
            <a:r>
              <a:rPr lang="en-US" dirty="0" err="1" smtClean="0"/>
              <a:t>i</a:t>
            </a:r>
            <a:r>
              <a:rPr lang="en-US" dirty="0" smtClean="0"/>
              <a:t>), ['figure' num2str(</a:t>
            </a:r>
            <a:r>
              <a:rPr lang="en-US" dirty="0" err="1" smtClean="0"/>
              <a:t>i</a:t>
            </a:r>
            <a:r>
              <a:rPr lang="en-US" dirty="0" smtClean="0"/>
              <a:t>)], 'fig');</a:t>
            </a:r>
          </a:p>
          <a:p>
            <a:pPr>
              <a:buNone/>
            </a:pPr>
            <a:r>
              <a:rPr lang="en-US" dirty="0" smtClean="0"/>
              <a:t>%     index = num2str(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%     </a:t>
            </a:r>
            <a:r>
              <a:rPr lang="en-US" dirty="0" err="1" smtClean="0"/>
              <a:t>saveas</a:t>
            </a:r>
            <a:r>
              <a:rPr lang="en-US" dirty="0" smtClean="0"/>
              <a:t>(h(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 err="1" smtClean="0"/>
              <a:t>strcat</a:t>
            </a:r>
            <a:r>
              <a:rPr lang="en-US" dirty="0" smtClean="0"/>
              <a:t>('C:\Users\Andrej\Desktop\obr_', index, '.</a:t>
            </a:r>
            <a:r>
              <a:rPr lang="en-US" dirty="0" err="1" smtClean="0"/>
              <a:t>png</a:t>
            </a:r>
            <a:r>
              <a:rPr lang="en-US" dirty="0" smtClean="0"/>
              <a:t>'));</a:t>
            </a:r>
          </a:p>
          <a:p>
            <a:pPr>
              <a:buNone/>
            </a:pPr>
            <a:r>
              <a:rPr lang="en-US" dirty="0" smtClean="0"/>
              <a:t>% 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Analyzovali sme tok „M4.pcap“</a:t>
            </a:r>
          </a:p>
          <a:p>
            <a:r>
              <a:rPr lang="sk-SK" dirty="0" smtClean="0"/>
              <a:t>Exportovali sme ho od csv</a:t>
            </a:r>
          </a:p>
          <a:p>
            <a:r>
              <a:rPr lang="sk-SK" dirty="0" smtClean="0"/>
              <a:t>Vypočítali časy medzi príchodmi. Stĺpec s týmito hodnotami sme uložili do samostatného súboru „m4.csv“, ktorý používame ako vstup </a:t>
            </a:r>
            <a:r>
              <a:rPr lang="sk-SK" smtClean="0"/>
              <a:t>do programu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3 rôzne histogramy podľa zvolených tried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Os X – čas medzi príchodmi</a:t>
            </a:r>
          </a:p>
          <a:p>
            <a:r>
              <a:rPr lang="sk-SK" dirty="0" smtClean="0"/>
              <a:t>Os Y – počet medzier pre daný interval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 triedy</a:t>
            </a:r>
            <a:endParaRPr lang="en-US" dirty="0"/>
          </a:p>
        </p:txBody>
      </p:sp>
      <p:pic>
        <p:nvPicPr>
          <p:cNvPr id="3074" name="Picture 2" descr="C:\Users\Andrej\Desktop\obr_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1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5 tried</a:t>
            </a:r>
            <a:endParaRPr lang="en-US" dirty="0"/>
          </a:p>
        </p:txBody>
      </p:sp>
      <p:pic>
        <p:nvPicPr>
          <p:cNvPr id="2050" name="Picture 2" descr="C:\Users\Andrej\Desktop\obr_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6 tried</a:t>
            </a:r>
            <a:endParaRPr lang="en-US" dirty="0"/>
          </a:p>
        </p:txBody>
      </p:sp>
      <p:pic>
        <p:nvPicPr>
          <p:cNvPr id="1026" name="Picture 2" descr="C:\Users\Andrej\Desktop\obr_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Vhodné zobrazenie medzier (prírastkové a kumulatívne)</a:t>
            </a:r>
            <a:endParaRPr lang="en-US" dirty="0"/>
          </a:p>
        </p:txBody>
      </p:sp>
      <p:pic>
        <p:nvPicPr>
          <p:cNvPr id="4100" name="Picture 4" descr="C:\Users\Andrej\Desktop\obr_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71750"/>
            <a:ext cx="5715000" cy="4286250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k-SK" dirty="0" smtClean="0"/>
              <a:t>Os X – počet timeslotov, Os Y – počet paketov za 25ms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Vhodné zobrazenie medzier (prírastkové a kumulatívne)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Os X – počet paketov, Os Y - čas</a:t>
            </a:r>
            <a:endParaRPr lang="en-US" dirty="0"/>
          </a:p>
        </p:txBody>
      </p:sp>
      <p:pic>
        <p:nvPicPr>
          <p:cNvPr id="4" name="Picture 3" descr="C:\Users\Andrej\Desktop\obr_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76572"/>
            <a:ext cx="6172200" cy="45814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A</a:t>
            </a:r>
            <a:r>
              <a:rPr lang="en-US" dirty="0" err="1" smtClean="0"/>
              <a:t>proximovať</a:t>
            </a:r>
            <a:r>
              <a:rPr lang="en-US" dirty="0" smtClean="0"/>
              <a:t> </a:t>
            </a:r>
            <a:r>
              <a:rPr lang="en-US" dirty="0" err="1" smtClean="0"/>
              <a:t>pomocou</a:t>
            </a:r>
            <a:r>
              <a:rPr lang="en-US" dirty="0" smtClean="0"/>
              <a:t> </a:t>
            </a:r>
            <a:r>
              <a:rPr lang="en-US" dirty="0" err="1" smtClean="0"/>
              <a:t>Erlangových</a:t>
            </a:r>
            <a:r>
              <a:rPr lang="en-US" dirty="0" smtClean="0"/>
              <a:t> </a:t>
            </a:r>
            <a:r>
              <a:rPr lang="en-US" dirty="0" err="1" smtClean="0"/>
              <a:t>rozdelení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 = 1</a:t>
            </a:r>
          </a:p>
          <a:p>
            <a:r>
              <a:rPr lang="sk-SK" dirty="0" smtClean="0"/>
              <a:t>b = 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1462</Words>
  <Application>Microsoft Office PowerPoint</Application>
  <PresentationFormat>On-screen Show (4:3)</PresentationFormat>
  <Paragraphs>258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L5 – Analýza výskytu paketov v nameranom PCAP zázname</vt:lpstr>
      <vt:lpstr>Info</vt:lpstr>
      <vt:lpstr>3 rôzne histogramy podľa zvolených tried</vt:lpstr>
      <vt:lpstr>4 triedy</vt:lpstr>
      <vt:lpstr>5 tried</vt:lpstr>
      <vt:lpstr>6 tried</vt:lpstr>
      <vt:lpstr>Vhodné zobrazenie medzier (prírastkové a kumulatívne)</vt:lpstr>
      <vt:lpstr>Vhodné zobrazenie medzier (prírastkové a kumulatívne)</vt:lpstr>
      <vt:lpstr>Aproximovať pomocou Erlangových rozdelení</vt:lpstr>
      <vt:lpstr>Slotovanie na 4, otestovat Bernoulliho a Poissonove modely , histogramy</vt:lpstr>
      <vt:lpstr>Slotovanie na 4., určiť parametre MMRP pomocou pravdepodobnosti peaku</vt:lpstr>
      <vt:lpstr>Slotovanie na 4., zlepšiť parametre MMRP (numericky, znížením vzdialenosti)</vt:lpstr>
      <vt:lpstr>Zdroják (1. a 2. úloha)</vt:lpstr>
      <vt:lpstr>Zdroják (3. úloha)</vt:lpstr>
      <vt:lpstr>Zdroják (3. úloha pokr.)</vt:lpstr>
      <vt:lpstr>Zdroják (3. úloha pokr.)</vt:lpstr>
      <vt:lpstr>Zdroják (4. úloha)</vt:lpstr>
      <vt:lpstr>Zdroják (5. úloha)</vt:lpstr>
      <vt:lpstr>Zdroják (5. úloha pokr.)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Andrej</cp:lastModifiedBy>
  <cp:revision>24</cp:revision>
  <dcterms:created xsi:type="dcterms:W3CDTF">2017-05-22T11:01:30Z</dcterms:created>
  <dcterms:modified xsi:type="dcterms:W3CDTF">2017-05-24T11:23:03Z</dcterms:modified>
</cp:coreProperties>
</file>