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B9A26F-4A9E-4A77-83DA-90328EB61AF9}" type="datetimeFigureOut">
              <a:rPr lang="sk-SK" smtClean="0"/>
              <a:t>21. 9. 2015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Jazyk</a:t>
            </a:r>
            <a:r>
              <a:rPr lang="en-US" dirty="0" smtClean="0"/>
              <a:t> </a:t>
            </a:r>
            <a:r>
              <a:rPr lang="en-US" dirty="0" smtClean="0"/>
              <a:t>C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Riadenie toku programu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94603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Cyklus </a:t>
            </a:r>
            <a:r>
              <a:rPr lang="sk-SK" dirty="0" err="1" smtClean="0"/>
              <a:t>for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Syntax:</a:t>
            </a:r>
          </a:p>
          <a:p>
            <a:r>
              <a:rPr lang="sk-SK" dirty="0" err="1"/>
              <a:t>f</a:t>
            </a:r>
            <a:r>
              <a:rPr lang="sk-SK" dirty="0" err="1" smtClean="0"/>
              <a:t>or</a:t>
            </a:r>
            <a:r>
              <a:rPr lang="sk-SK" dirty="0" smtClean="0"/>
              <a:t> (vyraz1</a:t>
            </a:r>
            <a:r>
              <a:rPr lang="en-US" dirty="0" smtClean="0"/>
              <a:t>; vyraz2; vyraz3</a:t>
            </a:r>
            <a:r>
              <a:rPr lang="sk-SK" dirty="0" smtClean="0"/>
              <a:t>) </a:t>
            </a:r>
            <a:r>
              <a:rPr lang="sk-SK" dirty="0" err="1" smtClean="0"/>
              <a:t>prikaz</a:t>
            </a:r>
            <a:endParaRPr lang="en-US" dirty="0" smtClean="0"/>
          </a:p>
          <a:p>
            <a:r>
              <a:rPr lang="sk-SK" dirty="0" smtClean="0"/>
              <a:t>v</a:t>
            </a:r>
            <a:r>
              <a:rPr lang="en-US" dirty="0" smtClean="0"/>
              <a:t>yraz1 – </a:t>
            </a:r>
            <a:r>
              <a:rPr lang="sk-SK" dirty="0" smtClean="0"/>
              <a:t>inicializácia cyklu, nepovinná</a:t>
            </a:r>
            <a:endParaRPr lang="en-US" dirty="0" smtClean="0"/>
          </a:p>
          <a:p>
            <a:r>
              <a:rPr lang="sk-SK" dirty="0"/>
              <a:t>v</a:t>
            </a:r>
            <a:r>
              <a:rPr lang="en-US" dirty="0" smtClean="0"/>
              <a:t>yraz2</a:t>
            </a:r>
            <a:r>
              <a:rPr lang="sk-SK" dirty="0" smtClean="0"/>
              <a:t> – test ukončenia cyklu, nepovinný</a:t>
            </a:r>
            <a:endParaRPr lang="en-US" dirty="0" smtClean="0"/>
          </a:p>
          <a:p>
            <a:r>
              <a:rPr lang="sk-SK" dirty="0"/>
              <a:t>v</a:t>
            </a:r>
            <a:r>
              <a:rPr lang="en-US" dirty="0" smtClean="0"/>
              <a:t>yraz3</a:t>
            </a:r>
            <a:r>
              <a:rPr lang="sk-SK" dirty="0" smtClean="0"/>
              <a:t> – iterácia cyklu, nepovinná</a:t>
            </a:r>
          </a:p>
          <a:p>
            <a:r>
              <a:rPr lang="sk-SK" dirty="0" err="1" smtClean="0"/>
              <a:t>for</a:t>
            </a:r>
            <a:r>
              <a:rPr lang="sk-SK" dirty="0" smtClean="0"/>
              <a:t> (</a:t>
            </a:r>
            <a:r>
              <a:rPr lang="en-US" dirty="0" smtClean="0"/>
              <a:t>;;</a:t>
            </a:r>
            <a:r>
              <a:rPr lang="sk-SK" dirty="0" smtClean="0"/>
              <a:t>)</a:t>
            </a:r>
            <a:r>
              <a:rPr lang="en-US" dirty="0" smtClean="0"/>
              <a:t> – </a:t>
            </a:r>
            <a:r>
              <a:rPr lang="sk-SK" dirty="0" smtClean="0"/>
              <a:t>nekonečný cyklus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0520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Cyklus do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Syntax:</a:t>
            </a:r>
          </a:p>
          <a:p>
            <a:r>
              <a:rPr lang="sk-SK" dirty="0" smtClean="0"/>
              <a:t>do </a:t>
            </a:r>
            <a:r>
              <a:rPr lang="sk-SK" dirty="0" err="1" smtClean="0"/>
              <a:t>prikaz</a:t>
            </a:r>
            <a:r>
              <a:rPr lang="sk-SK" dirty="0" smtClean="0"/>
              <a:t> </a:t>
            </a:r>
            <a:r>
              <a:rPr lang="sk-SK" dirty="0" err="1" smtClean="0"/>
              <a:t>while</a:t>
            </a:r>
            <a:r>
              <a:rPr lang="sk-SK" dirty="0" smtClean="0"/>
              <a:t> (vyraz)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Riadenie cyklov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Príkaz break – ukončí vykonávanie najvnútornejšieho cyklu</a:t>
            </a:r>
          </a:p>
          <a:p>
            <a:r>
              <a:rPr lang="sk-SK" dirty="0" smtClean="0"/>
              <a:t>Príkaz </a:t>
            </a:r>
            <a:r>
              <a:rPr lang="sk-SK" dirty="0" err="1" smtClean="0"/>
              <a:t>continue</a:t>
            </a:r>
            <a:r>
              <a:rPr lang="sk-SK" dirty="0" smtClean="0"/>
              <a:t> – vynúti začatie ďalšej iterácie najvnútornejšieho cyklu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5552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Príkaz skoku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Syntax:</a:t>
            </a:r>
          </a:p>
          <a:p>
            <a:r>
              <a:rPr lang="sk-SK" dirty="0" err="1"/>
              <a:t>l</a:t>
            </a:r>
            <a:r>
              <a:rPr lang="sk-SK" dirty="0" err="1" smtClean="0"/>
              <a:t>abel</a:t>
            </a:r>
            <a:r>
              <a:rPr lang="sk-SK" dirty="0" smtClean="0"/>
              <a:t>: </a:t>
            </a:r>
            <a:r>
              <a:rPr lang="sk-SK" dirty="0" err="1" smtClean="0"/>
              <a:t>prikaz</a:t>
            </a:r>
            <a:r>
              <a:rPr lang="sk-SK" dirty="0" smtClean="0"/>
              <a:t> </a:t>
            </a:r>
            <a:r>
              <a:rPr lang="en-US" dirty="0"/>
              <a:t>;</a:t>
            </a:r>
            <a:endParaRPr lang="sk-SK" dirty="0" smtClean="0"/>
          </a:p>
          <a:p>
            <a:r>
              <a:rPr lang="sk-SK" dirty="0" err="1" smtClean="0"/>
              <a:t>goto</a:t>
            </a:r>
            <a:r>
              <a:rPr lang="sk-SK" dirty="0" smtClean="0"/>
              <a:t> </a:t>
            </a:r>
            <a:r>
              <a:rPr lang="sk-SK" dirty="0" err="1" smtClean="0"/>
              <a:t>label</a:t>
            </a:r>
            <a:r>
              <a:rPr lang="en-US" dirty="0" smtClean="0"/>
              <a:t>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8272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Riadenie toku programu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Príkaz</a:t>
            </a:r>
          </a:p>
          <a:p>
            <a:r>
              <a:rPr lang="sk-SK" dirty="0"/>
              <a:t>Blok</a:t>
            </a:r>
          </a:p>
          <a:p>
            <a:r>
              <a:rPr lang="sk-SK" dirty="0" smtClean="0"/>
              <a:t>Podmienený príkaz (vetvenie)</a:t>
            </a:r>
            <a:endParaRPr lang="en-US" dirty="0" smtClean="0"/>
          </a:p>
          <a:p>
            <a:r>
              <a:rPr lang="sk-SK" dirty="0" smtClean="0"/>
              <a:t>Prepínač</a:t>
            </a:r>
          </a:p>
          <a:p>
            <a:r>
              <a:rPr lang="sk-SK" dirty="0" smtClean="0"/>
              <a:t>Príkaz cyklu</a:t>
            </a:r>
          </a:p>
          <a:p>
            <a:r>
              <a:rPr lang="sk-SK" dirty="0" smtClean="0"/>
              <a:t>Rozsah platnosti identifikátorov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148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Príkaz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Program v jazyku C tvoríme písaním príkazov</a:t>
            </a:r>
          </a:p>
          <a:p>
            <a:r>
              <a:rPr lang="sk-SK" dirty="0" smtClean="0"/>
              <a:t>Príkaz určuje akciu, ktoré sa má vykonať</a:t>
            </a:r>
          </a:p>
          <a:p>
            <a:r>
              <a:rPr lang="sk-SK" dirty="0" smtClean="0"/>
              <a:t>Príkazy sa vykonávajú sekvenčne jeden za druhým</a:t>
            </a:r>
          </a:p>
          <a:p>
            <a:r>
              <a:rPr lang="sk-SK" dirty="0" smtClean="0"/>
              <a:t>Jazyk C pozná príkazy:</a:t>
            </a:r>
          </a:p>
          <a:p>
            <a:pPr lvl="1"/>
            <a:r>
              <a:rPr lang="sk-SK" dirty="0" smtClean="0"/>
              <a:t>Vetvenia</a:t>
            </a:r>
          </a:p>
          <a:p>
            <a:pPr lvl="1"/>
            <a:r>
              <a:rPr lang="sk-SK" dirty="0" smtClean="0"/>
              <a:t>Cyklov</a:t>
            </a:r>
          </a:p>
          <a:p>
            <a:pPr lvl="1"/>
            <a:r>
              <a:rPr lang="sk-SK" dirty="0" smtClean="0"/>
              <a:t>Prepínač (</a:t>
            </a:r>
            <a:r>
              <a:rPr lang="sk-SK" dirty="0" err="1" smtClean="0"/>
              <a:t>switch</a:t>
            </a:r>
            <a:r>
              <a:rPr lang="sk-SK" dirty="0" smtClean="0"/>
              <a:t>)</a:t>
            </a:r>
          </a:p>
          <a:p>
            <a:pPr lvl="1"/>
            <a:r>
              <a:rPr lang="sk-SK" dirty="0"/>
              <a:t>Výraz ukončený znakom </a:t>
            </a:r>
            <a:r>
              <a:rPr lang="sk-SK" dirty="0" smtClean="0"/>
              <a:t>bodkočiarky</a:t>
            </a:r>
          </a:p>
          <a:p>
            <a:pPr lvl="1"/>
            <a:r>
              <a:rPr lang="sk-SK" dirty="0" smtClean="0"/>
              <a:t>Prázdny </a:t>
            </a:r>
            <a:r>
              <a:rPr lang="sk-SK" dirty="0"/>
              <a:t>príkaz - znak bodkočiarky</a:t>
            </a:r>
            <a:endParaRPr lang="sk-SK" dirty="0" smtClean="0"/>
          </a:p>
          <a:p>
            <a:pPr marL="457200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5753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Blok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 mieste príkazu sa môže vyskytnúť aj viacero príkazov, združených pomocou zložených zátvoriek:</a:t>
            </a:r>
          </a:p>
          <a:p>
            <a:r>
              <a:rPr lang="sk-SK" dirty="0" smtClean="0"/>
              <a:t>{</a:t>
            </a:r>
          </a:p>
          <a:p>
            <a:r>
              <a:rPr lang="sk-SK" dirty="0"/>
              <a:t> </a:t>
            </a:r>
            <a:r>
              <a:rPr lang="sk-SK" dirty="0" smtClean="0"/>
              <a:t>   </a:t>
            </a:r>
            <a:r>
              <a:rPr lang="sk-SK" dirty="0" err="1" smtClean="0"/>
              <a:t>int</a:t>
            </a:r>
            <a:r>
              <a:rPr lang="sk-SK" dirty="0" smtClean="0"/>
              <a:t> x</a:t>
            </a:r>
            <a:r>
              <a:rPr lang="en-US" dirty="0" smtClean="0"/>
              <a:t> = 10;</a:t>
            </a:r>
          </a:p>
          <a:p>
            <a:r>
              <a:rPr lang="en-US" dirty="0"/>
              <a:t> </a:t>
            </a:r>
            <a:r>
              <a:rPr lang="en-US" dirty="0" smtClean="0"/>
              <a:t>   z = </a:t>
            </a:r>
            <a:r>
              <a:rPr lang="en-US" dirty="0" err="1" smtClean="0"/>
              <a:t>x+q</a:t>
            </a:r>
            <a:r>
              <a:rPr lang="en-US" dirty="0" smtClean="0"/>
              <a:t>;</a:t>
            </a:r>
            <a:endParaRPr lang="sk-SK" dirty="0" smtClean="0"/>
          </a:p>
          <a:p>
            <a:r>
              <a:rPr lang="sk-SK" dirty="0" smtClean="0"/>
              <a:t>}</a:t>
            </a:r>
            <a:endParaRPr lang="en-US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7898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Blok,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Vo všeobecnosti je syntax bloku definovaná:</a:t>
            </a:r>
          </a:p>
          <a:p>
            <a:r>
              <a:rPr lang="sk-SK" dirty="0" smtClean="0"/>
              <a:t>{</a:t>
            </a:r>
          </a:p>
          <a:p>
            <a:r>
              <a:rPr lang="sk-SK" dirty="0" smtClean="0"/>
              <a:t>[deklaracia1</a:t>
            </a:r>
            <a:r>
              <a:rPr lang="en-US" dirty="0" smtClean="0"/>
              <a:t>[; deklaracia2 … ];</a:t>
            </a:r>
            <a:r>
              <a:rPr lang="sk-SK" dirty="0" smtClean="0"/>
              <a:t>]</a:t>
            </a:r>
            <a:endParaRPr lang="en-US" dirty="0" smtClean="0"/>
          </a:p>
          <a:p>
            <a:r>
              <a:rPr lang="en-US" dirty="0" smtClean="0"/>
              <a:t>[prikaz1[; prikaz2;…]]</a:t>
            </a:r>
          </a:p>
          <a:p>
            <a:r>
              <a:rPr lang="en-US" dirty="0" smtClean="0"/>
              <a:t>}</a:t>
            </a:r>
          </a:p>
          <a:p>
            <a:r>
              <a:rPr lang="sk-SK" dirty="0" smtClean="0"/>
              <a:t>Za posledným príkazom pred koncom bloku nemusí byť bodkočiarka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7451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Vetvenie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Syntax:</a:t>
            </a:r>
          </a:p>
          <a:p>
            <a:pPr lvl="1"/>
            <a:r>
              <a:rPr lang="sk-SK" dirty="0" err="1" smtClean="0"/>
              <a:t>if</a:t>
            </a:r>
            <a:r>
              <a:rPr lang="sk-SK" dirty="0" smtClean="0"/>
              <a:t> (vyraz) </a:t>
            </a:r>
            <a:r>
              <a:rPr lang="sk-SK" dirty="0" err="1" smtClean="0"/>
              <a:t>prikaz</a:t>
            </a:r>
            <a:r>
              <a:rPr lang="en-US" dirty="0" smtClean="0"/>
              <a:t>;</a:t>
            </a:r>
            <a:endParaRPr lang="sk-SK" dirty="0" smtClean="0"/>
          </a:p>
          <a:p>
            <a:pPr lvl="1"/>
            <a:r>
              <a:rPr lang="sk-SK" dirty="0" err="1" smtClean="0"/>
              <a:t>if</a:t>
            </a:r>
            <a:r>
              <a:rPr lang="sk-SK" dirty="0" smtClean="0"/>
              <a:t> (vyraz) prikaz1</a:t>
            </a:r>
            <a:r>
              <a:rPr lang="en-US" dirty="0" smtClean="0"/>
              <a:t>; else prikaz2;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264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Prepínač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switch</a:t>
            </a:r>
            <a:r>
              <a:rPr lang="sk-SK" dirty="0" smtClean="0"/>
              <a:t> (vyraz) {</a:t>
            </a:r>
          </a:p>
          <a:p>
            <a:r>
              <a:rPr lang="sk-SK" dirty="0"/>
              <a:t> </a:t>
            </a:r>
            <a:r>
              <a:rPr lang="sk-SK" dirty="0" smtClean="0"/>
              <a:t> </a:t>
            </a:r>
            <a:r>
              <a:rPr lang="sk-SK" dirty="0" err="1" smtClean="0"/>
              <a:t>case</a:t>
            </a:r>
            <a:r>
              <a:rPr lang="sk-SK" dirty="0" smtClean="0"/>
              <a:t> konstantny_vyraz1: prikaz1</a:t>
            </a:r>
            <a:r>
              <a:rPr lang="en-US" dirty="0" smtClean="0"/>
              <a:t>; break;</a:t>
            </a:r>
          </a:p>
          <a:p>
            <a:r>
              <a:rPr lang="en-US" dirty="0" smtClean="0"/>
              <a:t>  </a:t>
            </a:r>
            <a:r>
              <a:rPr lang="sk-SK" dirty="0" err="1" smtClean="0"/>
              <a:t>case</a:t>
            </a:r>
            <a:r>
              <a:rPr lang="sk-SK" dirty="0" smtClean="0"/>
              <a:t> </a:t>
            </a:r>
            <a:r>
              <a:rPr lang="sk-SK" dirty="0" err="1" smtClean="0"/>
              <a:t>konstantny_vyraz</a:t>
            </a:r>
            <a:r>
              <a:rPr lang="en-US" dirty="0" smtClean="0"/>
              <a:t>2</a:t>
            </a:r>
            <a:r>
              <a:rPr lang="sk-SK" dirty="0" smtClean="0"/>
              <a:t>: </a:t>
            </a:r>
            <a:r>
              <a:rPr lang="sk-SK" dirty="0" err="1" smtClean="0"/>
              <a:t>prikaz</a:t>
            </a:r>
            <a:r>
              <a:rPr lang="en-US" dirty="0" smtClean="0"/>
              <a:t>2; </a:t>
            </a:r>
            <a:r>
              <a:rPr lang="en-US" dirty="0"/>
              <a:t>break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…..</a:t>
            </a:r>
          </a:p>
          <a:p>
            <a:r>
              <a:rPr lang="en-US" dirty="0" smtClean="0"/>
              <a:t>  </a:t>
            </a:r>
            <a:r>
              <a:rPr lang="sk-SK" dirty="0" err="1" smtClean="0"/>
              <a:t>case</a:t>
            </a:r>
            <a:r>
              <a:rPr lang="sk-SK" dirty="0" smtClean="0"/>
              <a:t> </a:t>
            </a:r>
            <a:r>
              <a:rPr lang="sk-SK" dirty="0" err="1" smtClean="0"/>
              <a:t>konstantny_vyraz</a:t>
            </a:r>
            <a:r>
              <a:rPr lang="en-US" dirty="0" smtClean="0"/>
              <a:t>N</a:t>
            </a:r>
            <a:r>
              <a:rPr lang="sk-SK" dirty="0" smtClean="0"/>
              <a:t>: </a:t>
            </a:r>
            <a:r>
              <a:rPr lang="sk-SK" dirty="0" err="1" smtClean="0"/>
              <a:t>prikaz</a:t>
            </a:r>
            <a:r>
              <a:rPr lang="en-US" dirty="0" smtClean="0"/>
              <a:t>N; </a:t>
            </a:r>
            <a:r>
              <a:rPr lang="en-US" dirty="0"/>
              <a:t>break;</a:t>
            </a:r>
          </a:p>
          <a:p>
            <a:r>
              <a:rPr lang="en-US" dirty="0" smtClean="0"/>
              <a:t>  default : </a:t>
            </a:r>
            <a:r>
              <a:rPr lang="en-US" dirty="0" err="1" smtClean="0"/>
              <a:t>defaultPrikaz</a:t>
            </a:r>
            <a:r>
              <a:rPr lang="en-US" dirty="0"/>
              <a:t> </a:t>
            </a:r>
            <a:r>
              <a:rPr lang="en-US" dirty="0" smtClean="0"/>
              <a:t>;</a:t>
            </a:r>
            <a:endParaRPr lang="sk-SK" dirty="0" smtClean="0"/>
          </a:p>
          <a:p>
            <a:r>
              <a:rPr lang="sk-SK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692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Príkazy cyklu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Cyklus </a:t>
            </a:r>
            <a:r>
              <a:rPr lang="sk-SK" dirty="0" err="1" smtClean="0"/>
              <a:t>while</a:t>
            </a:r>
            <a:endParaRPr lang="sk-SK" dirty="0" smtClean="0"/>
          </a:p>
          <a:p>
            <a:r>
              <a:rPr lang="sk-SK" dirty="0" smtClean="0"/>
              <a:t>Cyklus </a:t>
            </a:r>
            <a:r>
              <a:rPr lang="sk-SK" dirty="0" err="1" smtClean="0"/>
              <a:t>for</a:t>
            </a:r>
            <a:endParaRPr lang="sk-SK" dirty="0" smtClean="0"/>
          </a:p>
          <a:p>
            <a:r>
              <a:rPr lang="sk-SK" dirty="0" smtClean="0"/>
              <a:t>Cyklus do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56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Cyklus </a:t>
            </a:r>
            <a:r>
              <a:rPr lang="sk-SK" dirty="0" err="1" smtClean="0"/>
              <a:t>while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Syntax:</a:t>
            </a:r>
          </a:p>
          <a:p>
            <a:r>
              <a:rPr lang="sk-SK" dirty="0" err="1" smtClean="0"/>
              <a:t>while</a:t>
            </a:r>
            <a:r>
              <a:rPr lang="sk-SK" dirty="0" smtClean="0"/>
              <a:t> (vyraz1) </a:t>
            </a:r>
            <a:r>
              <a:rPr lang="sk-SK" dirty="0" err="1" smtClean="0"/>
              <a:t>prikaz</a:t>
            </a:r>
            <a:r>
              <a:rPr lang="en-US" dirty="0" smtClean="0"/>
              <a:t>;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00642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362</TotalTime>
  <Words>286</Words>
  <Application>Microsoft Office PowerPoint</Application>
  <PresentationFormat>Prezentácia na obrazovke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Modul</vt:lpstr>
      <vt:lpstr>Jazyk C</vt:lpstr>
      <vt:lpstr>Riadenie toku programu</vt:lpstr>
      <vt:lpstr>Príkaz</vt:lpstr>
      <vt:lpstr>Blok</vt:lpstr>
      <vt:lpstr>Blok, pokr.</vt:lpstr>
      <vt:lpstr>Vetvenie</vt:lpstr>
      <vt:lpstr>Prepínač</vt:lpstr>
      <vt:lpstr>Príkazy cyklu</vt:lpstr>
      <vt:lpstr>Cyklus while</vt:lpstr>
      <vt:lpstr>Cyklus for</vt:lpstr>
      <vt:lpstr>Cyklus do</vt:lpstr>
      <vt:lpstr>Riadenie cyklov</vt:lpstr>
      <vt:lpstr>Príkaz skoku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Programovacie jazyky pre vstavané systémy</dc:title>
  <dc:creator>Karol Grondžák</dc:creator>
  <cp:lastModifiedBy>Karol Grondžák</cp:lastModifiedBy>
  <cp:revision>170</cp:revision>
  <dcterms:created xsi:type="dcterms:W3CDTF">2015-08-28T07:37:29Z</dcterms:created>
  <dcterms:modified xsi:type="dcterms:W3CDTF">2015-09-21T12:30:27Z</dcterms:modified>
</cp:coreProperties>
</file>