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Jazyk</a:t>
            </a:r>
            <a:r>
              <a:rPr lang="en-US" dirty="0" smtClean="0"/>
              <a:t> 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Používateľom definované typy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</a:t>
            </a:r>
            <a:r>
              <a:rPr lang="sk-SK" dirty="0"/>
              <a:t>z</a:t>
            </a:r>
            <a:r>
              <a:rPr lang="en-US" dirty="0" err="1" smtClean="0"/>
              <a:t>jednotenie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k-SK" dirty="0" smtClean="0"/>
              <a:t>prem1.dword </a:t>
            </a:r>
            <a:r>
              <a:rPr lang="en-US" dirty="0" smtClean="0"/>
              <a:t>= 0x12345678;</a:t>
            </a:r>
          </a:p>
          <a:p>
            <a:pPr marL="11887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sk-SK" dirty="0" smtClean="0"/>
              <a:t>x</a:t>
            </a:r>
            <a:r>
              <a:rPr lang="en-US" dirty="0" smtClean="0"/>
              <a:t>\n”, prem1.bajty.byte1);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sk-SK" dirty="0" smtClean="0"/>
              <a:t>vypíše hodnotu 78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01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Údajový typ z</a:t>
            </a:r>
            <a:r>
              <a:rPr lang="en-US" dirty="0" err="1"/>
              <a:t>jednotenie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sk-SK" dirty="0" err="1"/>
              <a:t>union</a:t>
            </a:r>
            <a:r>
              <a:rPr lang="sk-SK" dirty="0"/>
              <a:t> druhy</a:t>
            </a:r>
          </a:p>
          <a:p>
            <a:pPr marL="118872" indent="0">
              <a:buNone/>
            </a:pPr>
            <a:r>
              <a:rPr lang="sk-SK" dirty="0"/>
              <a:t>  {</a:t>
            </a:r>
          </a:p>
          <a:p>
            <a:pPr marL="118872" indent="0">
              <a:buNone/>
            </a:pPr>
            <a:r>
              <a:rPr lang="sk-SK" dirty="0"/>
              <a:t>    </a:t>
            </a:r>
            <a:r>
              <a:rPr lang="sk-SK" dirty="0" err="1"/>
              <a:t>struct</a:t>
            </a:r>
            <a:endParaRPr lang="sk-SK" dirty="0"/>
          </a:p>
          <a:p>
            <a:pPr marL="118872" indent="0">
              <a:buNone/>
            </a:pPr>
            <a:r>
              <a:rPr lang="sk-SK" dirty="0"/>
              <a:t>    {</a:t>
            </a:r>
          </a:p>
          <a:p>
            <a:pPr marL="118872" indent="0">
              <a:buNone/>
            </a:pPr>
            <a:r>
              <a:rPr lang="sk-SK" dirty="0"/>
              <a:t>  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b0:1;</a:t>
            </a:r>
          </a:p>
          <a:p>
            <a:pPr marL="118872" indent="0">
              <a:buNone/>
            </a:pPr>
            <a:r>
              <a:rPr lang="sk-SK" dirty="0"/>
              <a:t>  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b1:1;</a:t>
            </a:r>
          </a:p>
          <a:p>
            <a:pPr marL="118872" indent="0">
              <a:buNone/>
            </a:pPr>
            <a:r>
              <a:rPr lang="sk-SK" dirty="0"/>
              <a:t>  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b2:1;</a:t>
            </a:r>
          </a:p>
          <a:p>
            <a:pPr marL="118872" indent="0">
              <a:buNone/>
            </a:pPr>
            <a:r>
              <a:rPr lang="sk-SK" dirty="0"/>
              <a:t>  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b3:1;</a:t>
            </a:r>
          </a:p>
          <a:p>
            <a:pPr marL="118872" indent="0">
              <a:buNone/>
            </a:pPr>
            <a:r>
              <a:rPr lang="sk-SK" dirty="0"/>
              <a:t>  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b4:1;</a:t>
            </a:r>
          </a:p>
          <a:p>
            <a:pPr marL="118872" indent="0">
              <a:buNone/>
            </a:pPr>
            <a:r>
              <a:rPr lang="sk-SK" dirty="0"/>
              <a:t>  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b5:1;</a:t>
            </a:r>
          </a:p>
          <a:p>
            <a:pPr marL="118872" indent="0">
              <a:buNone/>
            </a:pPr>
            <a:r>
              <a:rPr lang="sk-SK" dirty="0"/>
              <a:t>  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b6:1;</a:t>
            </a:r>
          </a:p>
          <a:p>
            <a:pPr marL="118872" indent="0">
              <a:buNone/>
            </a:pPr>
            <a:r>
              <a:rPr lang="sk-SK" dirty="0"/>
              <a:t>  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b7:1;</a:t>
            </a:r>
          </a:p>
          <a:p>
            <a:pPr marL="118872" indent="0">
              <a:buNone/>
            </a:pPr>
            <a:r>
              <a:rPr lang="sk-SK" dirty="0"/>
              <a:t>    } bity;</a:t>
            </a:r>
          </a:p>
          <a:p>
            <a:pPr marL="118872" indent="0">
              <a:buNone/>
            </a:pPr>
            <a:r>
              <a:rPr lang="sk-SK" dirty="0"/>
              <a:t>    </a:t>
            </a:r>
            <a:r>
              <a:rPr lang="sk-SK" dirty="0" err="1"/>
              <a:t>unsigned</a:t>
            </a:r>
            <a:r>
              <a:rPr lang="sk-SK" dirty="0"/>
              <a:t> </a:t>
            </a:r>
            <a:r>
              <a:rPr lang="sk-SK" dirty="0" err="1"/>
              <a:t>char</a:t>
            </a:r>
            <a:r>
              <a:rPr lang="sk-SK" dirty="0"/>
              <a:t> bajt;</a:t>
            </a:r>
          </a:p>
          <a:p>
            <a:pPr marL="118872" indent="0">
              <a:buNone/>
            </a:pPr>
            <a:r>
              <a:rPr lang="sk-SK" dirty="0"/>
              <a:t>  };</a:t>
            </a:r>
          </a:p>
          <a:p>
            <a:pPr marL="11887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262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daný vymenovaním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Definícia typu daného </a:t>
            </a:r>
            <a:r>
              <a:rPr lang="sk-SK" dirty="0" err="1" smtClean="0"/>
              <a:t>vymanovaním</a:t>
            </a:r>
            <a:r>
              <a:rPr lang="sk-SK" dirty="0" smtClean="0"/>
              <a:t>:</a:t>
            </a:r>
          </a:p>
          <a:p>
            <a:r>
              <a:rPr lang="en-US" dirty="0" err="1"/>
              <a:t>e</a:t>
            </a:r>
            <a:r>
              <a:rPr lang="sk-SK" dirty="0" err="1" smtClean="0"/>
              <a:t>num</a:t>
            </a:r>
            <a:r>
              <a:rPr lang="sk-SK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nazov_typu</a:t>
            </a:r>
            <a:r>
              <a:rPr lang="en-US" dirty="0" smtClean="0"/>
              <a:t>] {</a:t>
            </a:r>
            <a:r>
              <a:rPr lang="en-US" dirty="0" err="1" smtClean="0"/>
              <a:t>zoznam</a:t>
            </a:r>
            <a:r>
              <a:rPr lang="en-US" dirty="0" smtClean="0"/>
              <a:t> </a:t>
            </a:r>
            <a:r>
              <a:rPr lang="en-US" dirty="0" err="1" smtClean="0"/>
              <a:t>hodnot</a:t>
            </a:r>
            <a:r>
              <a:rPr lang="en-US" dirty="0" smtClean="0"/>
              <a:t> </a:t>
            </a:r>
            <a:r>
              <a:rPr lang="en-US" dirty="0" err="1" smtClean="0"/>
              <a:t>oddelenych</a:t>
            </a:r>
            <a:r>
              <a:rPr lang="en-US" dirty="0" smtClean="0"/>
              <a:t> </a:t>
            </a:r>
            <a:r>
              <a:rPr lang="en-US" dirty="0" err="1" smtClean="0"/>
              <a:t>ciarkami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zoznam_hodnot_oddelenych_ciarkami</a:t>
            </a:r>
            <a:r>
              <a:rPr lang="en-US" dirty="0" smtClean="0"/>
              <a:t> = HODNOTA1, HODNOTA2, HODNOTA3=INICIALIZATOR, HODNOTA4,…</a:t>
            </a:r>
          </a:p>
          <a:p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177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daný vymenovaním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typ_vymenovanim</a:t>
            </a:r>
            <a:r>
              <a:rPr lang="en-US" dirty="0"/>
              <a:t> { JEDEN, DVA, TRI = 50, STYRI };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 %d %d %d\n", JEDEN, DVA, TRI, STYRI</a:t>
            </a:r>
            <a:r>
              <a:rPr lang="en-US" dirty="0" smtClean="0"/>
              <a:t>);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sk-SK" dirty="0" smtClean="0"/>
              <a:t>Vypíše:</a:t>
            </a:r>
          </a:p>
          <a:p>
            <a:pPr marL="118872" indent="0">
              <a:buNone/>
            </a:pPr>
            <a:r>
              <a:rPr lang="sk-SK" dirty="0" smtClean="0"/>
              <a:t>0 1 50 51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332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daný vymenovaním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typ_vymenovanim</a:t>
            </a:r>
            <a:r>
              <a:rPr lang="en-US" dirty="0"/>
              <a:t> { JEDEN=20, DVA, TRI = 21, STYRI=6 };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("%d %d %d %d\n", JEDEN, DVA, TRI, STYRI);</a:t>
            </a:r>
          </a:p>
          <a:p>
            <a:pPr marL="118872" indent="0">
              <a:buNone/>
            </a:pPr>
            <a:r>
              <a:rPr lang="sk-SK" dirty="0" smtClean="0"/>
              <a:t>Vypíše:</a:t>
            </a:r>
          </a:p>
          <a:p>
            <a:pPr marL="118872" indent="0">
              <a:buNone/>
            </a:pPr>
            <a:r>
              <a:rPr lang="sk-SK" dirty="0"/>
              <a:t>20 21 </a:t>
            </a:r>
            <a:r>
              <a:rPr lang="sk-SK" dirty="0" err="1"/>
              <a:t>21</a:t>
            </a:r>
            <a:r>
              <a:rPr lang="sk-SK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45222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Pomenovanie údajových typov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 sprehľadnenie zápisu je možné pomenovať komplexný údajový typ menom:</a:t>
            </a:r>
          </a:p>
          <a:p>
            <a:endParaRPr lang="sk-SK" dirty="0" smtClean="0"/>
          </a:p>
          <a:p>
            <a:r>
              <a:rPr lang="sk-SK" dirty="0" err="1" smtClean="0"/>
              <a:t>typedef</a:t>
            </a:r>
            <a:r>
              <a:rPr lang="sk-SK" dirty="0" smtClean="0"/>
              <a:t> </a:t>
            </a:r>
            <a:r>
              <a:rPr lang="sk-SK" dirty="0"/>
              <a:t>T </a:t>
            </a:r>
            <a:r>
              <a:rPr lang="sk-SK" dirty="0" err="1"/>
              <a:t>type_ident</a:t>
            </a:r>
            <a:r>
              <a:rPr lang="sk-SK" dirty="0"/>
              <a:t>;</a:t>
            </a:r>
          </a:p>
          <a:p>
            <a:r>
              <a:rPr lang="sk-SK" dirty="0" err="1"/>
              <a:t>type_ident</a:t>
            </a:r>
            <a:r>
              <a:rPr lang="sk-SK" dirty="0"/>
              <a:t> D</a:t>
            </a:r>
            <a:r>
              <a:rPr lang="sk-SK" dirty="0" smtClean="0"/>
              <a:t>;</a:t>
            </a:r>
          </a:p>
          <a:p>
            <a:endParaRPr lang="sk-SK" dirty="0"/>
          </a:p>
          <a:p>
            <a:r>
              <a:rPr lang="sk-SK" dirty="0" smtClean="0"/>
              <a:t>Tým zavedieme nové meno </a:t>
            </a:r>
            <a:r>
              <a:rPr lang="sk-SK" dirty="0" err="1" smtClean="0"/>
              <a:t>type_ident</a:t>
            </a:r>
            <a:r>
              <a:rPr lang="sk-SK" dirty="0" smtClean="0"/>
              <a:t>, ktoré predstavuje </a:t>
            </a:r>
            <a:r>
              <a:rPr lang="sk-SK" dirty="0" err="1" smtClean="0"/>
              <a:t>alias</a:t>
            </a:r>
            <a:r>
              <a:rPr lang="sk-SK" dirty="0" smtClean="0"/>
              <a:t> pre typ T</a:t>
            </a:r>
          </a:p>
        </p:txBody>
      </p:sp>
    </p:spTree>
    <p:extLst>
      <p:ext uri="{BB962C8B-B14F-4D97-AF65-F5344CB8AC3E}">
        <p14:creationId xmlns:p14="http://schemas.microsoft.com/office/powerpoint/2010/main" val="350264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Pomenovanie údajových typov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k-SK" dirty="0" err="1"/>
              <a:t>typedef</a:t>
            </a:r>
            <a:r>
              <a:rPr lang="sk-SK" dirty="0"/>
              <a:t> </a:t>
            </a:r>
            <a:r>
              <a:rPr lang="sk-SK" dirty="0" err="1"/>
              <a:t>int</a:t>
            </a:r>
            <a:r>
              <a:rPr lang="sk-SK" dirty="0"/>
              <a:t> MILES, KLICKSP();</a:t>
            </a:r>
          </a:p>
          <a:p>
            <a:pPr marL="118872" indent="0">
              <a:buNone/>
            </a:pPr>
            <a:r>
              <a:rPr lang="sk-SK" dirty="0" err="1"/>
              <a:t>typedef</a:t>
            </a:r>
            <a:r>
              <a:rPr lang="sk-SK" dirty="0"/>
              <a:t> </a:t>
            </a:r>
            <a:r>
              <a:rPr lang="sk-SK" dirty="0" err="1"/>
              <a:t>struct</a:t>
            </a:r>
            <a:r>
              <a:rPr lang="sk-SK" dirty="0"/>
              <a:t> { 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hi</a:t>
            </a:r>
            <a:r>
              <a:rPr lang="sk-SK" dirty="0"/>
              <a:t>, </a:t>
            </a:r>
            <a:r>
              <a:rPr lang="sk-SK" dirty="0" err="1"/>
              <a:t>lo</a:t>
            </a:r>
            <a:r>
              <a:rPr lang="sk-SK" dirty="0"/>
              <a:t>; } </a:t>
            </a:r>
            <a:r>
              <a:rPr lang="sk-SK" dirty="0" err="1"/>
              <a:t>range</a:t>
            </a:r>
            <a:r>
              <a:rPr lang="sk-SK" dirty="0"/>
              <a:t>;</a:t>
            </a:r>
          </a:p>
          <a:p>
            <a:pPr marL="118872" indent="0">
              <a:buNone/>
            </a:pPr>
            <a:endParaRPr lang="sk-SK" smtClean="0"/>
          </a:p>
          <a:p>
            <a:pPr marL="118872" indent="0">
              <a:buNone/>
            </a:pPr>
            <a:r>
              <a:rPr lang="sk-SK" smtClean="0"/>
              <a:t>MILES </a:t>
            </a:r>
            <a:r>
              <a:rPr lang="sk-SK" dirty="0" err="1"/>
              <a:t>distance</a:t>
            </a:r>
            <a:r>
              <a:rPr lang="sk-SK" dirty="0"/>
              <a:t>;</a:t>
            </a:r>
          </a:p>
          <a:p>
            <a:pPr marL="118872" indent="0">
              <a:buNone/>
            </a:pPr>
            <a:r>
              <a:rPr lang="sk-SK" dirty="0" err="1"/>
              <a:t>extern</a:t>
            </a:r>
            <a:r>
              <a:rPr lang="sk-SK" dirty="0"/>
              <a:t> KLICKSP *</a:t>
            </a:r>
            <a:r>
              <a:rPr lang="sk-SK" dirty="0" err="1"/>
              <a:t>metricp</a:t>
            </a:r>
            <a:r>
              <a:rPr lang="sk-SK" dirty="0"/>
              <a:t>;</a:t>
            </a:r>
          </a:p>
          <a:p>
            <a:pPr marL="118872" indent="0">
              <a:buNone/>
            </a:pPr>
            <a:r>
              <a:rPr lang="sk-SK" dirty="0" err="1"/>
              <a:t>range</a:t>
            </a:r>
            <a:r>
              <a:rPr lang="sk-SK" dirty="0"/>
              <a:t> x;</a:t>
            </a:r>
          </a:p>
          <a:p>
            <a:pPr marL="118872" indent="0">
              <a:buNone/>
            </a:pPr>
            <a:r>
              <a:rPr lang="sk-SK" dirty="0" err="1"/>
              <a:t>range</a:t>
            </a:r>
            <a:r>
              <a:rPr lang="sk-SK" dirty="0"/>
              <a:t> z, *</a:t>
            </a:r>
            <a:r>
              <a:rPr lang="sk-SK" dirty="0" err="1"/>
              <a:t>zp</a:t>
            </a:r>
            <a:r>
              <a:rPr lang="sk-SK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619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Používateľom definované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Mnohokrát nevystačíme so vstavanými údajovými typmi, potrebujeme mať vlastný typ</a:t>
            </a:r>
          </a:p>
          <a:p>
            <a:r>
              <a:rPr lang="sk-SK" dirty="0" smtClean="0"/>
              <a:t>Jazyk C – umožňuje vytvoriť nový údajový typ ako </a:t>
            </a:r>
            <a:r>
              <a:rPr lang="sk-SK" dirty="0" err="1" smtClean="0"/>
              <a:t>agregáciu</a:t>
            </a:r>
            <a:r>
              <a:rPr lang="sk-SK" dirty="0" smtClean="0"/>
              <a:t> iných typov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14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štruktúra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Definícia štruktúry:</a:t>
            </a:r>
          </a:p>
          <a:p>
            <a:r>
              <a:rPr lang="sk-SK" dirty="0" err="1" smtClean="0"/>
              <a:t>struct</a:t>
            </a:r>
            <a:r>
              <a:rPr lang="sk-SK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meno_struktury</a:t>
            </a:r>
            <a:r>
              <a:rPr lang="en-US" dirty="0" smtClean="0"/>
              <a:t>]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typ</a:t>
            </a:r>
            <a:r>
              <a:rPr lang="en-US" dirty="0" smtClean="0"/>
              <a:t> nazov_polozky1;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typ</a:t>
            </a:r>
            <a:r>
              <a:rPr lang="en-US" dirty="0" smtClean="0"/>
              <a:t> nazov_polozky2;</a:t>
            </a:r>
          </a:p>
          <a:p>
            <a:r>
              <a:rPr lang="en-US" dirty="0"/>
              <a:t> </a:t>
            </a:r>
            <a:r>
              <a:rPr lang="en-US" dirty="0" smtClean="0"/>
              <a:t>   …</a:t>
            </a:r>
          </a:p>
          <a:p>
            <a:r>
              <a:rPr lang="en-US" dirty="0" smtClean="0"/>
              <a:t>} [</a:t>
            </a:r>
            <a:r>
              <a:rPr lang="en-US" dirty="0" err="1" smtClean="0"/>
              <a:t>zoznam</a:t>
            </a:r>
            <a:r>
              <a:rPr lang="en-US" dirty="0" smtClean="0"/>
              <a:t> </a:t>
            </a:r>
            <a:r>
              <a:rPr lang="en-US" dirty="0" err="1" smtClean="0"/>
              <a:t>premennych</a:t>
            </a:r>
            <a:r>
              <a:rPr lang="en-US" dirty="0" smtClean="0"/>
              <a:t>];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904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štruktúra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 sa neuvedie</a:t>
            </a:r>
            <a:r>
              <a:rPr lang="en-US" dirty="0" smtClean="0"/>
              <a:t> n</a:t>
            </a:r>
            <a:r>
              <a:rPr lang="sk-SK" dirty="0" err="1" smtClean="0"/>
              <a:t>ázov</a:t>
            </a:r>
            <a:r>
              <a:rPr lang="sk-SK" dirty="0" smtClean="0"/>
              <a:t> štruktúry, definujeme anonymnú štruktúru, ktorá sa nedá použiť neskôr</a:t>
            </a:r>
          </a:p>
          <a:p>
            <a:r>
              <a:rPr lang="sk-SK" dirty="0" smtClean="0"/>
              <a:t>Zoznam premenných je voliteľný</a:t>
            </a:r>
          </a:p>
          <a:p>
            <a:r>
              <a:rPr lang="sk-SK" dirty="0" smtClean="0"/>
              <a:t>Ak chceme definovať premenné daného typu neskôr, deklarujeme ich nasledovne:</a:t>
            </a:r>
          </a:p>
          <a:p>
            <a:r>
              <a:rPr lang="sk-SK" dirty="0" err="1" smtClean="0"/>
              <a:t>struct</a:t>
            </a:r>
            <a:r>
              <a:rPr lang="sk-SK" dirty="0" smtClean="0"/>
              <a:t> </a:t>
            </a:r>
            <a:r>
              <a:rPr lang="sk-SK" dirty="0" err="1" smtClean="0"/>
              <a:t>meno_struktury</a:t>
            </a:r>
            <a:r>
              <a:rPr lang="sk-SK" dirty="0" smtClean="0"/>
              <a:t> identifikator1, identifikator2,...</a:t>
            </a:r>
            <a:r>
              <a:rPr lang="en-US" dirty="0" smtClean="0"/>
              <a:t>;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2732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štruktúra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Štruktúra môže obsahovať ľubovoľné iné údajové typy, okrem samej seba</a:t>
            </a:r>
          </a:p>
          <a:p>
            <a:r>
              <a:rPr lang="sk-SK" dirty="0" smtClean="0"/>
              <a:t>Môže ale obsahovať referenciu na seba</a:t>
            </a:r>
          </a:p>
          <a:p>
            <a:r>
              <a:rPr lang="sk-SK" dirty="0" smtClean="0"/>
              <a:t>Operácie so štruktúrou </a:t>
            </a:r>
          </a:p>
          <a:p>
            <a:pPr lvl="1"/>
            <a:r>
              <a:rPr lang="sk-SK" dirty="0" smtClean="0"/>
              <a:t>operátor priradenia – kopírovanie jednej štruktúry do inej</a:t>
            </a:r>
          </a:p>
          <a:p>
            <a:pPr lvl="1"/>
            <a:r>
              <a:rPr lang="sk-SK" dirty="0" smtClean="0"/>
              <a:t>operátor prístupu k členom štruktúry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32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štruktúra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struct</a:t>
            </a:r>
            <a:r>
              <a:rPr lang="sk-SK" dirty="0" smtClean="0"/>
              <a:t> </a:t>
            </a:r>
            <a:r>
              <a:rPr lang="sk-SK" dirty="0" err="1" smtClean="0"/>
              <a:t>struktura</a:t>
            </a:r>
            <a:r>
              <a:rPr lang="sk-SK" dirty="0" smtClean="0"/>
              <a:t> premenna1, *premenna2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premenna1.clen1 = 10;</a:t>
            </a:r>
          </a:p>
          <a:p>
            <a:r>
              <a:rPr lang="en-US" dirty="0" smtClean="0"/>
              <a:t>(*premenna2).clen1 = 20;</a:t>
            </a:r>
          </a:p>
          <a:p>
            <a:r>
              <a:rPr lang="en-US" dirty="0"/>
              <a:t>p</a:t>
            </a:r>
            <a:r>
              <a:rPr lang="en-US" dirty="0" smtClean="0"/>
              <a:t>remenna2-&gt;clen1 = 30; // </a:t>
            </a:r>
            <a:r>
              <a:rPr lang="en-US" dirty="0" err="1" smtClean="0"/>
              <a:t>ekvivalentne</a:t>
            </a:r>
            <a:r>
              <a:rPr lang="en-US" dirty="0" smtClean="0"/>
              <a:t> </a:t>
            </a:r>
            <a:r>
              <a:rPr lang="en-US" dirty="0" err="1" smtClean="0"/>
              <a:t>riadku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tymto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3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zjednotenie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Definícia typu zjednotenie:</a:t>
            </a:r>
          </a:p>
          <a:p>
            <a:r>
              <a:rPr lang="en-US" dirty="0" err="1"/>
              <a:t>u</a:t>
            </a:r>
            <a:r>
              <a:rPr lang="sk-SK" dirty="0" err="1" smtClean="0"/>
              <a:t>nion</a:t>
            </a:r>
            <a:r>
              <a:rPr lang="sk-SK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nazov</a:t>
            </a:r>
            <a:r>
              <a:rPr lang="en-US" dirty="0" smtClean="0"/>
              <a:t>] {</a:t>
            </a:r>
          </a:p>
          <a:p>
            <a:r>
              <a:rPr lang="en-US" dirty="0"/>
              <a:t> </a:t>
            </a:r>
            <a:r>
              <a:rPr lang="en-US" dirty="0" smtClean="0"/>
              <a:t> typ1 premenna1;</a:t>
            </a:r>
          </a:p>
          <a:p>
            <a:r>
              <a:rPr lang="en-US" dirty="0"/>
              <a:t> </a:t>
            </a:r>
            <a:r>
              <a:rPr lang="en-US" dirty="0" smtClean="0"/>
              <a:t> typ2 premenna2;</a:t>
            </a:r>
          </a:p>
          <a:p>
            <a:r>
              <a:rPr lang="en-US" dirty="0"/>
              <a:t> </a:t>
            </a:r>
            <a:r>
              <a:rPr lang="en-US" dirty="0" smtClean="0"/>
              <a:t> ….</a:t>
            </a:r>
          </a:p>
          <a:p>
            <a:r>
              <a:rPr lang="en-US" dirty="0" smtClean="0"/>
              <a:t>} [</a:t>
            </a:r>
            <a:r>
              <a:rPr lang="en-US" dirty="0" err="1" smtClean="0"/>
              <a:t>zoznam_premennych</a:t>
            </a:r>
            <a:r>
              <a:rPr lang="en-US" dirty="0" smtClean="0"/>
              <a:t>];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057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</a:t>
            </a:r>
            <a:r>
              <a:rPr lang="sk-SK" dirty="0"/>
              <a:t>z</a:t>
            </a:r>
            <a:r>
              <a:rPr lang="en-US" dirty="0" err="1" smtClean="0"/>
              <a:t>jednotenie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Medzi štruktúrou a zjednotením je rozdiel v tom, že kým štruktúra alokuje miesto pre všetky svoje zložky, tak </a:t>
            </a:r>
            <a:r>
              <a:rPr lang="sk-SK" dirty="0" err="1" smtClean="0"/>
              <a:t>union</a:t>
            </a:r>
            <a:r>
              <a:rPr lang="sk-SK" dirty="0" smtClean="0"/>
              <a:t> alokuje miesto len pre najväčšiu zložku</a:t>
            </a:r>
          </a:p>
          <a:p>
            <a:r>
              <a:rPr lang="sk-SK" dirty="0" smtClean="0"/>
              <a:t>Všetky zložky zjednotenia sú uložené na tom istom pamäťovom mieste</a:t>
            </a:r>
          </a:p>
          <a:p>
            <a:r>
              <a:rPr lang="sk-SK" dirty="0" smtClean="0"/>
              <a:t>Načo je to dobré????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38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</a:t>
            </a:r>
            <a:r>
              <a:rPr lang="sk-SK" dirty="0"/>
              <a:t>z</a:t>
            </a:r>
            <a:r>
              <a:rPr lang="en-US" dirty="0" err="1" smtClean="0"/>
              <a:t>jednotenie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sk-SK" dirty="0" smtClean="0"/>
              <a:t>Uvažujme nasledujúcu definíciu:</a:t>
            </a:r>
          </a:p>
          <a:p>
            <a:pPr marL="118872" indent="0">
              <a:buNone/>
            </a:pPr>
            <a:r>
              <a:rPr lang="sk-SK" dirty="0" err="1" smtClean="0"/>
              <a:t>union</a:t>
            </a:r>
            <a:r>
              <a:rPr lang="sk-SK" dirty="0" smtClean="0"/>
              <a:t> slova</a:t>
            </a:r>
            <a:r>
              <a:rPr lang="en-US" dirty="0" smtClean="0"/>
              <a:t> </a:t>
            </a:r>
            <a:r>
              <a:rPr lang="sk-SK" dirty="0" smtClean="0"/>
              <a:t>{</a:t>
            </a:r>
            <a:endParaRPr lang="sk-SK" dirty="0"/>
          </a:p>
          <a:p>
            <a:pPr marL="118872" indent="0">
              <a:buNone/>
            </a:pPr>
            <a:r>
              <a:rPr lang="sk-SK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{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sk-SK" dirty="0" err="1" smtClean="0"/>
              <a:t>unsigned</a:t>
            </a:r>
            <a:r>
              <a:rPr lang="sk-SK" dirty="0" smtClean="0"/>
              <a:t> </a:t>
            </a:r>
            <a:r>
              <a:rPr lang="sk-SK" dirty="0" err="1"/>
              <a:t>char</a:t>
            </a:r>
            <a:r>
              <a:rPr lang="sk-SK" dirty="0"/>
              <a:t> byte1;</a:t>
            </a:r>
          </a:p>
          <a:p>
            <a:pPr marL="118872" indent="0">
              <a:buNone/>
            </a:pPr>
            <a:r>
              <a:rPr lang="sk-SK" dirty="0"/>
              <a:t>    </a:t>
            </a:r>
            <a:r>
              <a:rPr lang="sk-SK" dirty="0" err="1" smtClean="0"/>
              <a:t>unsigned</a:t>
            </a:r>
            <a:r>
              <a:rPr lang="sk-SK" dirty="0" smtClean="0"/>
              <a:t> </a:t>
            </a:r>
            <a:r>
              <a:rPr lang="sk-SK" dirty="0" err="1"/>
              <a:t>char</a:t>
            </a:r>
            <a:r>
              <a:rPr lang="sk-SK" dirty="0"/>
              <a:t> byte2;</a:t>
            </a:r>
          </a:p>
          <a:p>
            <a:pPr marL="118872" indent="0">
              <a:buNone/>
            </a:pPr>
            <a:r>
              <a:rPr lang="sk-SK" dirty="0"/>
              <a:t>    </a:t>
            </a:r>
            <a:r>
              <a:rPr lang="sk-SK" dirty="0" err="1" smtClean="0"/>
              <a:t>unsigned</a:t>
            </a:r>
            <a:r>
              <a:rPr lang="sk-SK" dirty="0" smtClean="0"/>
              <a:t> </a:t>
            </a:r>
            <a:r>
              <a:rPr lang="sk-SK" dirty="0" err="1"/>
              <a:t>char</a:t>
            </a:r>
            <a:r>
              <a:rPr lang="sk-SK" dirty="0"/>
              <a:t> byte3;</a:t>
            </a:r>
          </a:p>
          <a:p>
            <a:pPr marL="118872" indent="0">
              <a:buNone/>
            </a:pPr>
            <a:r>
              <a:rPr lang="sk-SK" dirty="0"/>
              <a:t>    </a:t>
            </a:r>
            <a:r>
              <a:rPr lang="sk-SK" dirty="0" err="1" smtClean="0"/>
              <a:t>unsigned</a:t>
            </a:r>
            <a:r>
              <a:rPr lang="sk-SK" dirty="0" smtClean="0"/>
              <a:t> </a:t>
            </a:r>
            <a:r>
              <a:rPr lang="sk-SK" dirty="0" err="1"/>
              <a:t>char</a:t>
            </a:r>
            <a:r>
              <a:rPr lang="sk-SK" dirty="0"/>
              <a:t> byte4</a:t>
            </a:r>
            <a:r>
              <a:rPr lang="sk-SK" dirty="0" smtClean="0"/>
              <a:t>;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} </a:t>
            </a:r>
            <a:r>
              <a:rPr lang="en-US" dirty="0" err="1" smtClean="0"/>
              <a:t>bajty</a:t>
            </a:r>
            <a:r>
              <a:rPr lang="en-US" dirty="0" smtClean="0"/>
              <a:t>;</a:t>
            </a:r>
            <a:endParaRPr lang="sk-SK" dirty="0"/>
          </a:p>
          <a:p>
            <a:pPr marL="118872" indent="0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unsigned</a:t>
            </a:r>
            <a:r>
              <a:rPr lang="sk-SK" dirty="0" smtClean="0"/>
              <a:t> </a:t>
            </a:r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dword</a:t>
            </a:r>
            <a:r>
              <a:rPr lang="sk-SK" dirty="0"/>
              <a:t>;</a:t>
            </a:r>
          </a:p>
          <a:p>
            <a:pPr marL="118872" indent="0">
              <a:buNone/>
            </a:pPr>
            <a:r>
              <a:rPr lang="sk-SK" dirty="0"/>
              <a:t>} </a:t>
            </a:r>
            <a:r>
              <a:rPr lang="sk-SK" dirty="0" smtClean="0"/>
              <a:t>prem1;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016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560</TotalTime>
  <Words>551</Words>
  <Application>Microsoft Office PowerPoint</Application>
  <PresentationFormat>Prezentácia na obrazovke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Modul</vt:lpstr>
      <vt:lpstr>Jazyk C</vt:lpstr>
      <vt:lpstr>Používateľom definované typy</vt:lpstr>
      <vt:lpstr>Údajový typ štruktúra</vt:lpstr>
      <vt:lpstr>Údajový typ štruktúra</vt:lpstr>
      <vt:lpstr>Údajový typ štruktúra</vt:lpstr>
      <vt:lpstr>Údajový typ štruktúra</vt:lpstr>
      <vt:lpstr>Údajový typ zjednotenie</vt:lpstr>
      <vt:lpstr>Údajový typ zjednotenie</vt:lpstr>
      <vt:lpstr>Údajový typ zjednotenie</vt:lpstr>
      <vt:lpstr>Údajový typ zjednotenie</vt:lpstr>
      <vt:lpstr>Údajový typ zjednotenie</vt:lpstr>
      <vt:lpstr>Údajový typ daný vymenovaním</vt:lpstr>
      <vt:lpstr>Údajový typ daný vymenovaním</vt:lpstr>
      <vt:lpstr>Údajový typ daný vymenovaním</vt:lpstr>
      <vt:lpstr>Pomenovanie údajových typov</vt:lpstr>
      <vt:lpstr>Pomenovanie údajových typov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229</cp:revision>
  <dcterms:created xsi:type="dcterms:W3CDTF">2015-08-28T07:37:29Z</dcterms:created>
  <dcterms:modified xsi:type="dcterms:W3CDTF">2015-10-26T17:12:40Z</dcterms:modified>
</cp:coreProperties>
</file>