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6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2. 11. 2015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Správa pamäte</a:t>
            </a:r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dirty="0" err="1"/>
              <a:t>memcpy</a:t>
            </a:r>
            <a:r>
              <a:rPr lang="en-US" dirty="0"/>
              <a:t>(void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n)</a:t>
            </a:r>
          </a:p>
          <a:p>
            <a:r>
              <a:rPr lang="sk-SK" dirty="0" smtClean="0"/>
              <a:t>Kopíruje </a:t>
            </a:r>
            <a:r>
              <a:rPr lang="sk-SK" b="1" dirty="0" smtClean="0"/>
              <a:t>n</a:t>
            </a:r>
            <a:r>
              <a:rPr lang="sk-SK" dirty="0" smtClean="0"/>
              <a:t> bajtov z adresy </a:t>
            </a:r>
            <a:r>
              <a:rPr lang="sk-SK" b="1" dirty="0" err="1" smtClean="0"/>
              <a:t>src</a:t>
            </a:r>
            <a:r>
              <a:rPr lang="sk-SK" dirty="0" smtClean="0"/>
              <a:t> na adresu </a:t>
            </a:r>
            <a:r>
              <a:rPr lang="sk-SK" b="1" dirty="0" err="1" smtClean="0"/>
              <a:t>dest</a:t>
            </a:r>
            <a:endParaRPr lang="sk-SK" b="1" dirty="0" smtClean="0"/>
          </a:p>
          <a:p>
            <a:r>
              <a:rPr lang="sk-SK" dirty="0" smtClean="0"/>
              <a:t>Bloky pamäte sa NESMÚ prekrývať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*</a:t>
            </a:r>
            <a:r>
              <a:rPr lang="en-US" dirty="0" err="1"/>
              <a:t>memmove</a:t>
            </a:r>
            <a:r>
              <a:rPr lang="en-US" dirty="0"/>
              <a:t>(void *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n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Kopíruje </a:t>
            </a:r>
            <a:r>
              <a:rPr lang="sk-SK" b="1" dirty="0" smtClean="0"/>
              <a:t>n</a:t>
            </a:r>
            <a:r>
              <a:rPr lang="sk-SK" dirty="0" smtClean="0"/>
              <a:t> bajtov z adresy </a:t>
            </a:r>
            <a:r>
              <a:rPr lang="sk-SK" b="1" dirty="0" err="1" smtClean="0"/>
              <a:t>src</a:t>
            </a:r>
            <a:r>
              <a:rPr lang="sk-SK" dirty="0" smtClean="0"/>
              <a:t> na adresu </a:t>
            </a:r>
            <a:r>
              <a:rPr lang="sk-SK" b="1" dirty="0" err="1" smtClean="0"/>
              <a:t>dest</a:t>
            </a:r>
            <a:endParaRPr lang="sk-SK" b="1" dirty="0" smtClean="0"/>
          </a:p>
          <a:p>
            <a:r>
              <a:rPr lang="sk-SK" dirty="0" smtClean="0"/>
              <a:t>Bloky pamäte sa </a:t>
            </a:r>
            <a:r>
              <a:rPr lang="sk-SK" cap="all" dirty="0" err="1" smtClean="0"/>
              <a:t>MôžU</a:t>
            </a:r>
            <a:r>
              <a:rPr lang="sk-SK" dirty="0" smtClean="0"/>
              <a:t> prekrývať</a:t>
            </a:r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205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*</a:t>
            </a:r>
            <a:r>
              <a:rPr lang="en-US" dirty="0" err="1"/>
              <a:t>memset</a:t>
            </a:r>
            <a:r>
              <a:rPr lang="en-US" dirty="0"/>
              <a:t>(void *s,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size_t</a:t>
            </a:r>
            <a:r>
              <a:rPr lang="en-US" dirty="0"/>
              <a:t> n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Nastaví </a:t>
            </a:r>
            <a:r>
              <a:rPr lang="sk-SK" b="1" dirty="0" smtClean="0"/>
              <a:t>n</a:t>
            </a:r>
            <a:r>
              <a:rPr lang="sk-SK" dirty="0" smtClean="0"/>
              <a:t> bajtov v pamäti od pozície </a:t>
            </a:r>
            <a:r>
              <a:rPr lang="sk-SK" b="1" dirty="0" smtClean="0"/>
              <a:t>s</a:t>
            </a:r>
            <a:r>
              <a:rPr lang="sk-SK" dirty="0" smtClean="0"/>
              <a:t> znakom hodnotou </a:t>
            </a:r>
            <a:r>
              <a:rPr lang="sk-SK" b="1" dirty="0" smtClean="0"/>
              <a:t>c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205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memcmp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void *s1, </a:t>
            </a:r>
            <a:r>
              <a:rPr lang="en-US" dirty="0" err="1"/>
              <a:t>const</a:t>
            </a:r>
            <a:r>
              <a:rPr lang="en-US" dirty="0"/>
              <a:t> void *s2, </a:t>
            </a:r>
            <a:r>
              <a:rPr lang="en-US" dirty="0" err="1"/>
              <a:t>size_t</a:t>
            </a:r>
            <a:r>
              <a:rPr lang="en-US" dirty="0"/>
              <a:t> n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Porovná dva bloky pamäte, vracia</a:t>
            </a:r>
            <a:r>
              <a:rPr lang="en-US" dirty="0" smtClean="0"/>
              <a:t> </a:t>
            </a:r>
            <a:r>
              <a:rPr lang="en-US" dirty="0" err="1" smtClean="0"/>
              <a:t>hodnotu</a:t>
            </a:r>
            <a:r>
              <a:rPr lang="sk-SK" dirty="0" smtClean="0"/>
              <a:t>:</a:t>
            </a:r>
          </a:p>
          <a:p>
            <a:r>
              <a:rPr lang="en-US" dirty="0" smtClean="0"/>
              <a:t>&lt; 0, </a:t>
            </a:r>
            <a:r>
              <a:rPr lang="sk-SK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sk-SK" dirty="0" smtClean="0"/>
              <a:t>s2 pre prvý rôzny bajt</a:t>
            </a:r>
          </a:p>
          <a:p>
            <a:r>
              <a:rPr lang="sk-SK" dirty="0" smtClean="0"/>
              <a:t>= 0, ak s1=s2 pre všetky bajty</a:t>
            </a:r>
          </a:p>
          <a:p>
            <a:r>
              <a:rPr lang="en-US" dirty="0" smtClean="0"/>
              <a:t>&gt; </a:t>
            </a:r>
            <a:r>
              <a:rPr lang="en-US" dirty="0"/>
              <a:t>0, </a:t>
            </a:r>
            <a:r>
              <a:rPr lang="sk-SK" dirty="0"/>
              <a:t>s1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sk-SK" dirty="0" smtClean="0"/>
              <a:t>s2 </a:t>
            </a:r>
            <a:r>
              <a:rPr lang="sk-SK" dirty="0"/>
              <a:t>pre prvý rôzny bajt</a:t>
            </a:r>
          </a:p>
          <a:p>
            <a:endParaRPr lang="sk-SK" dirty="0" smtClean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205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memchr</a:t>
            </a:r>
            <a:r>
              <a:rPr lang="sk-SK" dirty="0"/>
              <a:t>(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str</a:t>
            </a:r>
            <a:r>
              <a:rPr lang="sk-SK" dirty="0"/>
              <a:t>, </a:t>
            </a:r>
            <a:r>
              <a:rPr lang="sk-SK" dirty="0" err="1"/>
              <a:t>int</a:t>
            </a:r>
            <a:r>
              <a:rPr lang="sk-SK" dirty="0"/>
              <a:t> c, </a:t>
            </a:r>
            <a:r>
              <a:rPr lang="sk-SK" dirty="0" err="1"/>
              <a:t>size_t</a:t>
            </a:r>
            <a:r>
              <a:rPr lang="sk-SK" dirty="0"/>
              <a:t> n</a:t>
            </a:r>
            <a:r>
              <a:rPr lang="sk-SK" dirty="0" smtClean="0"/>
              <a:t>)</a:t>
            </a:r>
            <a:endParaRPr lang="en-US" dirty="0" smtClean="0"/>
          </a:p>
          <a:p>
            <a:r>
              <a:rPr lang="sk-SK" dirty="0" smtClean="0"/>
              <a:t>Hľadá výskyt znaku </a:t>
            </a:r>
            <a:r>
              <a:rPr lang="sk-SK" b="1" dirty="0" smtClean="0"/>
              <a:t>c</a:t>
            </a:r>
            <a:r>
              <a:rPr lang="sk-SK" dirty="0" smtClean="0"/>
              <a:t> v poli bajtov dĺžky </a:t>
            </a:r>
            <a:r>
              <a:rPr lang="sk-SK" b="1" dirty="0" smtClean="0"/>
              <a:t>n</a:t>
            </a:r>
            <a:r>
              <a:rPr lang="sk-SK" dirty="0" smtClean="0"/>
              <a:t>, začínajúcom od</a:t>
            </a:r>
            <a:r>
              <a:rPr lang="sk-SK" b="1" dirty="0" smtClean="0"/>
              <a:t> </a:t>
            </a:r>
            <a:r>
              <a:rPr lang="sk-SK" b="1" dirty="0" err="1" smtClean="0"/>
              <a:t>str</a:t>
            </a:r>
            <a:endParaRPr lang="sk-SK" b="1" dirty="0"/>
          </a:p>
          <a:p>
            <a:r>
              <a:rPr lang="sk-SK" dirty="0" smtClean="0"/>
              <a:t>Vráti NULL, ak sa výskyt nenájde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Alokácia viacrozmerného poľa</a:t>
            </a:r>
          </a:p>
          <a:p>
            <a:r>
              <a:rPr lang="sk-SK" dirty="0" smtClean="0"/>
              <a:t>Uvažujme o poli:</a:t>
            </a:r>
          </a:p>
          <a:p>
            <a:r>
              <a:rPr lang="en-US" dirty="0" err="1" smtClean="0"/>
              <a:t>i</a:t>
            </a:r>
            <a:r>
              <a:rPr lang="sk-SK" dirty="0" err="1" smtClean="0"/>
              <a:t>nt</a:t>
            </a:r>
            <a:r>
              <a:rPr lang="sk-SK" dirty="0" smtClean="0"/>
              <a:t> pole</a:t>
            </a:r>
            <a:r>
              <a:rPr lang="en-US" dirty="0" smtClean="0"/>
              <a:t>[2][3]</a:t>
            </a:r>
            <a:endParaRPr lang="sk-SK" dirty="0"/>
          </a:p>
          <a:p>
            <a:r>
              <a:rPr lang="sk-SK" dirty="0" smtClean="0"/>
              <a:t>Toto je staticky alokované pole, ktoré má dva riadky a tri stĺpce</a:t>
            </a:r>
          </a:p>
          <a:p>
            <a:r>
              <a:rPr lang="sk-SK" dirty="0" smtClean="0"/>
              <a:t>Ak chceme pole alokovať dynamicky, počas behu programu, máme viaceré možnosti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Pole smerníkov</a:t>
            </a:r>
          </a:p>
          <a:p>
            <a:r>
              <a:rPr lang="en-US" dirty="0" err="1" smtClean="0"/>
              <a:t>i</a:t>
            </a:r>
            <a:r>
              <a:rPr lang="sk-SK" dirty="0" err="1" smtClean="0"/>
              <a:t>nt</a:t>
            </a:r>
            <a:r>
              <a:rPr lang="sk-SK" dirty="0" smtClean="0"/>
              <a:t> * pole</a:t>
            </a:r>
            <a:r>
              <a:rPr lang="en-US" dirty="0" smtClean="0"/>
              <a:t>[2];</a:t>
            </a:r>
          </a:p>
          <a:p>
            <a:r>
              <a:rPr lang="en-US" dirty="0" smtClean="0"/>
              <a:t>pole[0] = (</a:t>
            </a:r>
            <a:r>
              <a:rPr lang="en-US" dirty="0" err="1" smtClean="0"/>
              <a:t>int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(3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  <a:endParaRPr lang="en-US" dirty="0" smtClean="0"/>
          </a:p>
          <a:p>
            <a:r>
              <a:rPr lang="en-US" dirty="0" smtClean="0"/>
              <a:t>pole[1]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 *) </a:t>
            </a:r>
            <a:r>
              <a:rPr lang="en-US" dirty="0" err="1"/>
              <a:t>malloc</a:t>
            </a:r>
            <a:r>
              <a:rPr lang="en-US" dirty="0"/>
              <a:t>(3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  <a:endParaRPr lang="sk-SK" dirty="0" smtClean="0"/>
          </a:p>
          <a:p>
            <a:r>
              <a:rPr lang="sk-SK" dirty="0" smtClean="0"/>
              <a:t>pole[0][1]=10</a:t>
            </a:r>
            <a:r>
              <a:rPr lang="en-US" dirty="0" smtClean="0"/>
              <a:t>;</a:t>
            </a:r>
          </a:p>
          <a:p>
            <a:r>
              <a:rPr lang="sk-SK" dirty="0" smtClean="0"/>
              <a:t>Takto vytvorené pole môže mať v každom riadku iný počet prvkov</a:t>
            </a:r>
          </a:p>
          <a:p>
            <a:r>
              <a:rPr lang="sk-SK" dirty="0" smtClean="0"/>
              <a:t>Nie je garantované, že riadky pokračujú v pamäti za sebou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Ukazovateľ na pole: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k-SK" dirty="0" smtClean="0"/>
              <a:t>(* pole)[3]</a:t>
            </a:r>
            <a:r>
              <a:rPr lang="en-US" dirty="0" smtClean="0"/>
              <a:t>;</a:t>
            </a:r>
          </a:p>
          <a:p>
            <a:r>
              <a:rPr lang="en-US" dirty="0" smtClean="0"/>
              <a:t>pole =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(*)[3</a:t>
            </a:r>
            <a:r>
              <a:rPr lang="en-US" dirty="0" smtClean="0"/>
              <a:t>]) </a:t>
            </a:r>
            <a:r>
              <a:rPr lang="en-US" dirty="0" err="1" smtClean="0"/>
              <a:t>malloc</a:t>
            </a:r>
            <a:r>
              <a:rPr lang="en-US" dirty="0" smtClean="0"/>
              <a:t>(2 * 3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  <a:endParaRPr lang="sk-SK" dirty="0" smtClean="0"/>
          </a:p>
          <a:p>
            <a:r>
              <a:rPr lang="sk-SK" dirty="0" smtClean="0"/>
              <a:t>pole[0][1]=10</a:t>
            </a:r>
            <a:r>
              <a:rPr lang="en-US" dirty="0" smtClean="0"/>
              <a:t>;</a:t>
            </a:r>
          </a:p>
          <a:p>
            <a:r>
              <a:rPr lang="sk-SK" dirty="0" smtClean="0"/>
              <a:t>Jednotlivé riadky poľa sú uložené za sebou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Ukazovateľ na ukazovateľ</a:t>
            </a:r>
          </a:p>
          <a:p>
            <a:r>
              <a:rPr lang="en-US" dirty="0" err="1" smtClean="0"/>
              <a:t>i</a:t>
            </a:r>
            <a:r>
              <a:rPr lang="sk-SK" dirty="0" err="1" smtClean="0"/>
              <a:t>nt</a:t>
            </a:r>
            <a:r>
              <a:rPr lang="sk-SK" dirty="0" smtClean="0"/>
              <a:t> **pole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pole = (</a:t>
            </a:r>
            <a:r>
              <a:rPr lang="en-US" dirty="0" err="1" smtClean="0"/>
              <a:t>int</a:t>
            </a:r>
            <a:r>
              <a:rPr lang="en-US" dirty="0" smtClean="0"/>
              <a:t> **) </a:t>
            </a:r>
            <a:r>
              <a:rPr lang="en-US" dirty="0" err="1" smtClean="0"/>
              <a:t>malloc</a:t>
            </a:r>
            <a:r>
              <a:rPr lang="en-US" dirty="0" smtClean="0"/>
              <a:t>(2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*));</a:t>
            </a:r>
          </a:p>
          <a:p>
            <a:r>
              <a:rPr lang="en-US" dirty="0" smtClean="0"/>
              <a:t>pole[0] = (</a:t>
            </a:r>
            <a:r>
              <a:rPr lang="en-US" dirty="0" err="1" smtClean="0"/>
              <a:t>int</a:t>
            </a:r>
            <a:r>
              <a:rPr lang="en-US" dirty="0" smtClean="0"/>
              <a:t> *) </a:t>
            </a:r>
            <a:r>
              <a:rPr lang="en-US" dirty="0" err="1" smtClean="0"/>
              <a:t>malloc</a:t>
            </a:r>
            <a:r>
              <a:rPr lang="en-US" dirty="0" smtClean="0"/>
              <a:t>(3 * </a:t>
            </a:r>
            <a:r>
              <a:rPr lang="en-US" dirty="0" err="1" smtClean="0"/>
              <a:t>sizeof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pole[1] </a:t>
            </a:r>
            <a:r>
              <a:rPr lang="en-US" dirty="0"/>
              <a:t>= (</a:t>
            </a:r>
            <a:r>
              <a:rPr lang="en-US" dirty="0" err="1"/>
              <a:t>int</a:t>
            </a:r>
            <a:r>
              <a:rPr lang="en-US" dirty="0"/>
              <a:t> *) </a:t>
            </a:r>
            <a:r>
              <a:rPr lang="en-US" dirty="0" err="1"/>
              <a:t>malloc</a:t>
            </a:r>
            <a:r>
              <a:rPr lang="en-US" dirty="0"/>
              <a:t>(3 * 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 smtClean="0"/>
              <a:t>));</a:t>
            </a:r>
            <a:endParaRPr lang="sk-SK" dirty="0" smtClean="0"/>
          </a:p>
          <a:p>
            <a:r>
              <a:rPr lang="sk-SK" dirty="0"/>
              <a:t>pole[0][1]=10</a:t>
            </a:r>
            <a:r>
              <a:rPr lang="en-US" dirty="0" smtClean="0"/>
              <a:t>;</a:t>
            </a:r>
          </a:p>
          <a:p>
            <a:r>
              <a:rPr lang="sk-SK" dirty="0" smtClean="0"/>
              <a:t>Najvšeobecnejší prístup, máme možnosť meniť oba rozmery poľa počas chodu programu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Dvojrozmerné pole ako parameter funkcie</a:t>
            </a:r>
          </a:p>
          <a:p>
            <a:r>
              <a:rPr lang="sk-SK" dirty="0" err="1" smtClean="0"/>
              <a:t>void</a:t>
            </a:r>
            <a:r>
              <a:rPr lang="sk-SK" dirty="0" smtClean="0"/>
              <a:t> </a:t>
            </a:r>
            <a:r>
              <a:rPr lang="sk-SK" dirty="0" err="1" smtClean="0"/>
              <a:t>function</a:t>
            </a:r>
            <a:r>
              <a:rPr lang="sk-SK" dirty="0" smtClean="0"/>
              <a:t>(</a:t>
            </a:r>
            <a:r>
              <a:rPr lang="sk-SK" dirty="0" err="1" smtClean="0"/>
              <a:t>int</a:t>
            </a:r>
            <a:r>
              <a:rPr lang="sk-SK" dirty="0" smtClean="0"/>
              <a:t> pole[][3]){}</a:t>
            </a:r>
          </a:p>
          <a:p>
            <a:r>
              <a:rPr lang="sk-SK" dirty="0" err="1"/>
              <a:t>void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(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smtClean="0"/>
              <a:t>(* pole)[3]){}</a:t>
            </a:r>
          </a:p>
          <a:p>
            <a:r>
              <a:rPr lang="sk-SK" dirty="0" smtClean="0"/>
              <a:t>Skutočným parametrom môže byť pole alokované staticky, alebo pole alokované ako ukazovateľ na jednorozmerné pole</a:t>
            </a:r>
            <a:r>
              <a:rPr lang="sk-SK" dirty="0" smtClean="0"/>
              <a:t>: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sk-SK" dirty="0" err="1"/>
              <a:t>nt</a:t>
            </a:r>
            <a:r>
              <a:rPr lang="sk-SK" dirty="0"/>
              <a:t> pole</a:t>
            </a:r>
            <a:r>
              <a:rPr lang="en-US" dirty="0"/>
              <a:t>[2][3</a:t>
            </a:r>
            <a:r>
              <a:rPr lang="en-US" dirty="0" smtClean="0"/>
              <a:t>];</a:t>
            </a:r>
            <a:endParaRPr lang="sk-SK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sk-SK" dirty="0"/>
              <a:t>(* pole)[3]</a:t>
            </a:r>
            <a:r>
              <a:rPr lang="en-US" dirty="0"/>
              <a:t>;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mnohých situáciách potrebujeme pamäť alokovať až za behu programu, podľa informácií, ktoré sme v čase kompilácie nemali</a:t>
            </a:r>
          </a:p>
          <a:p>
            <a:r>
              <a:rPr lang="sk-SK" dirty="0" smtClean="0"/>
              <a:t>V takom prípade musíme alokovať pamäť z haldy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Dvojrozmerné pole ako parameter funkcie</a:t>
            </a:r>
          </a:p>
          <a:p>
            <a:r>
              <a:rPr lang="sk-SK" dirty="0" err="1" smtClean="0"/>
              <a:t>void</a:t>
            </a:r>
            <a:r>
              <a:rPr lang="sk-SK" dirty="0" smtClean="0"/>
              <a:t> </a:t>
            </a:r>
            <a:r>
              <a:rPr lang="sk-SK" dirty="0" err="1" smtClean="0"/>
              <a:t>function</a:t>
            </a:r>
            <a:r>
              <a:rPr lang="sk-SK" dirty="0" smtClean="0"/>
              <a:t>(</a:t>
            </a:r>
            <a:r>
              <a:rPr lang="sk-SK" dirty="0" err="1" smtClean="0"/>
              <a:t>int</a:t>
            </a:r>
            <a:r>
              <a:rPr lang="sk-SK" dirty="0" smtClean="0"/>
              <a:t> **pole){}</a:t>
            </a:r>
          </a:p>
          <a:p>
            <a:r>
              <a:rPr lang="sk-SK" dirty="0" err="1"/>
              <a:t>void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(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smtClean="0"/>
              <a:t>*pole[]){}</a:t>
            </a:r>
          </a:p>
          <a:p>
            <a:r>
              <a:rPr lang="sk-SK" dirty="0" smtClean="0"/>
              <a:t>Pre polia deklarované ako </a:t>
            </a:r>
          </a:p>
          <a:p>
            <a:r>
              <a:rPr lang="sk-SK" dirty="0" err="1" smtClean="0"/>
              <a:t>int</a:t>
            </a:r>
            <a:r>
              <a:rPr lang="sk-SK" dirty="0" smtClean="0"/>
              <a:t> **pole</a:t>
            </a:r>
            <a:r>
              <a:rPr lang="en-US" dirty="0" smtClean="0"/>
              <a:t>;</a:t>
            </a:r>
          </a:p>
          <a:p>
            <a:r>
              <a:rPr lang="en-US" dirty="0" err="1"/>
              <a:t>i</a:t>
            </a:r>
            <a:r>
              <a:rPr lang="sk-SK" dirty="0" err="1"/>
              <a:t>nt</a:t>
            </a:r>
            <a:r>
              <a:rPr lang="sk-SK" dirty="0"/>
              <a:t> * pole</a:t>
            </a:r>
            <a:r>
              <a:rPr lang="en-US" dirty="0"/>
              <a:t>[2];</a:t>
            </a:r>
          </a:p>
          <a:p>
            <a:endParaRPr lang="en-US" dirty="0" smtClean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600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Funkcie pre prácu s dynamicky alokovanou pamäťou:</a:t>
            </a:r>
          </a:p>
          <a:p>
            <a:pPr lvl="1"/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stdlib.h</a:t>
            </a:r>
            <a:r>
              <a:rPr lang="sk-SK" dirty="0" smtClean="0"/>
              <a:t>&gt;</a:t>
            </a:r>
            <a:endParaRPr lang="sk-SK" dirty="0"/>
          </a:p>
          <a:p>
            <a:pPr lvl="1"/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malloc</a:t>
            </a:r>
            <a:r>
              <a:rPr lang="sk-SK" dirty="0"/>
              <a:t>(</a:t>
            </a:r>
            <a:r>
              <a:rPr lang="sk-SK" dirty="0" err="1"/>
              <a:t>size_t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 smtClean="0"/>
              <a:t>);</a:t>
            </a:r>
          </a:p>
          <a:p>
            <a:pPr lvl="1"/>
            <a:r>
              <a:rPr lang="en-US" dirty="0"/>
              <a:t>void *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nitems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 smtClean="0"/>
              <a:t>)</a:t>
            </a:r>
            <a:endParaRPr lang="sk-SK" dirty="0" smtClean="0"/>
          </a:p>
          <a:p>
            <a:pPr lvl="1"/>
            <a:r>
              <a:rPr lang="en-US" dirty="0"/>
              <a:t>void *</a:t>
            </a:r>
            <a:r>
              <a:rPr lang="en-US" dirty="0" err="1"/>
              <a:t>realloc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sk-SK" dirty="0"/>
          </a:p>
          <a:p>
            <a:pPr lvl="1"/>
            <a:r>
              <a:rPr lang="sk-SK" dirty="0" err="1"/>
              <a:t>void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ptr</a:t>
            </a:r>
            <a:r>
              <a:rPr lang="sk-SK" dirty="0" smtClean="0"/>
              <a:t>)</a:t>
            </a:r>
          </a:p>
          <a:p>
            <a:r>
              <a:rPr lang="en-US" dirty="0" err="1" smtClean="0"/>
              <a:t>size_t</a:t>
            </a:r>
            <a:r>
              <a:rPr lang="sk-SK" dirty="0" smtClean="0"/>
              <a:t> – nezáporný celočíselný typ, návratový typ funkcie </a:t>
            </a:r>
            <a:r>
              <a:rPr lang="sk-SK" dirty="0" err="1" smtClean="0"/>
              <a:t>sizeof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00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sk-SK" sz="3200" dirty="0" err="1"/>
              <a:t>void</a:t>
            </a:r>
            <a:r>
              <a:rPr lang="sk-SK" sz="3200" dirty="0"/>
              <a:t> *</a:t>
            </a:r>
            <a:r>
              <a:rPr lang="sk-SK" sz="3200" dirty="0" err="1"/>
              <a:t>malloc</a:t>
            </a:r>
            <a:r>
              <a:rPr lang="sk-SK" sz="3200" dirty="0"/>
              <a:t>(</a:t>
            </a:r>
            <a:r>
              <a:rPr lang="sk-SK" sz="3200" dirty="0" err="1"/>
              <a:t>size_t</a:t>
            </a:r>
            <a:r>
              <a:rPr lang="sk-SK" sz="3200" dirty="0"/>
              <a:t> </a:t>
            </a:r>
            <a:r>
              <a:rPr lang="sk-SK" sz="3200" dirty="0" err="1"/>
              <a:t>size</a:t>
            </a:r>
            <a:r>
              <a:rPr lang="sk-SK" sz="3200" dirty="0"/>
              <a:t>);</a:t>
            </a:r>
          </a:p>
          <a:p>
            <a:r>
              <a:rPr lang="sk-SK" dirty="0" smtClean="0"/>
              <a:t>Alokuje </a:t>
            </a:r>
            <a:r>
              <a:rPr lang="sk-SK" dirty="0" err="1" smtClean="0"/>
              <a:t>size</a:t>
            </a:r>
            <a:r>
              <a:rPr lang="sk-SK" dirty="0" smtClean="0"/>
              <a:t> bajtov z haldy</a:t>
            </a:r>
          </a:p>
          <a:p>
            <a:r>
              <a:rPr lang="sk-SK" dirty="0" smtClean="0"/>
              <a:t>Vracia netypový ukazovateľ na alokovanú pamäť</a:t>
            </a:r>
          </a:p>
          <a:p>
            <a:r>
              <a:rPr lang="sk-SK" dirty="0" smtClean="0"/>
              <a:t>V prípade neúspechu vracia hodnotu NULL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20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nitems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Alokuje miesto pre </a:t>
            </a:r>
            <a:r>
              <a:rPr lang="sk-SK" b="1" dirty="0" err="1" smtClean="0"/>
              <a:t>nitems</a:t>
            </a:r>
            <a:r>
              <a:rPr lang="sk-SK" dirty="0" smtClean="0"/>
              <a:t> prvkov, každý s veľkosťou </a:t>
            </a:r>
            <a:r>
              <a:rPr lang="sk-SK" b="1" dirty="0" err="1" smtClean="0"/>
              <a:t>size</a:t>
            </a:r>
            <a:endParaRPr lang="sk-SK" b="1" dirty="0" smtClean="0"/>
          </a:p>
          <a:p>
            <a:r>
              <a:rPr lang="sk-SK" dirty="0" smtClean="0"/>
              <a:t>Zároveň nastaví celú pamäť na nulu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2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*</a:t>
            </a:r>
            <a:r>
              <a:rPr lang="en-US" dirty="0" err="1"/>
              <a:t>realloc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Pokúsi sa zmeniť veľkosť bloku, získaného volaním </a:t>
            </a:r>
            <a:r>
              <a:rPr lang="sk-SK" b="1" dirty="0" err="1" smtClean="0"/>
              <a:t>malloc</a:t>
            </a:r>
            <a:r>
              <a:rPr lang="sk-SK" dirty="0" smtClean="0"/>
              <a:t> alebo </a:t>
            </a:r>
            <a:r>
              <a:rPr lang="sk-SK" b="1" dirty="0" err="1" smtClean="0"/>
              <a:t>calloc</a:t>
            </a:r>
            <a:r>
              <a:rPr lang="sk-SK" dirty="0" smtClean="0"/>
              <a:t> na hodnotu </a:t>
            </a:r>
            <a:r>
              <a:rPr lang="sk-SK" b="1" dirty="0" err="1" smtClean="0"/>
              <a:t>size</a:t>
            </a:r>
            <a:r>
              <a:rPr lang="sk-SK" dirty="0" smtClean="0"/>
              <a:t>.</a:t>
            </a:r>
          </a:p>
          <a:p>
            <a:r>
              <a:rPr lang="sk-SK" dirty="0" smtClean="0"/>
              <a:t>Pri neúspechu vracia NULL</a:t>
            </a:r>
          </a:p>
          <a:p>
            <a:r>
              <a:rPr lang="sk-SK" dirty="0" smtClean="0"/>
              <a:t>Ak </a:t>
            </a:r>
            <a:r>
              <a:rPr lang="sk-SK" b="1" dirty="0" err="1" smtClean="0"/>
              <a:t>ptr</a:t>
            </a:r>
            <a:r>
              <a:rPr lang="sk-SK" dirty="0" smtClean="0"/>
              <a:t> je </a:t>
            </a:r>
            <a:r>
              <a:rPr lang="sk-SK" b="1" dirty="0" smtClean="0"/>
              <a:t>NULL, </a:t>
            </a:r>
            <a:r>
              <a:rPr lang="sk-SK" dirty="0" smtClean="0"/>
              <a:t>alokuje novú pamäť  požadovanej veľkosti</a:t>
            </a:r>
          </a:p>
          <a:p>
            <a:r>
              <a:rPr lang="sk-SK" dirty="0" smtClean="0"/>
              <a:t>Ak </a:t>
            </a:r>
            <a:r>
              <a:rPr lang="sk-SK" b="1" dirty="0" err="1" smtClean="0"/>
              <a:t>size</a:t>
            </a:r>
            <a:r>
              <a:rPr lang="sk-SK" dirty="0" smtClean="0"/>
              <a:t> je 0, </a:t>
            </a:r>
            <a:r>
              <a:rPr lang="sk-SK" dirty="0" err="1" smtClean="0"/>
              <a:t>dealokuje</a:t>
            </a:r>
            <a:r>
              <a:rPr lang="sk-SK" dirty="0" smtClean="0"/>
              <a:t> alokovanú pamäť, rovnako ako volanie </a:t>
            </a:r>
            <a:r>
              <a:rPr lang="sk-SK" b="1" dirty="0" err="1" smtClean="0"/>
              <a:t>free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20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void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ptr</a:t>
            </a:r>
            <a:r>
              <a:rPr lang="sk-SK" dirty="0" smtClean="0"/>
              <a:t>)</a:t>
            </a:r>
          </a:p>
          <a:p>
            <a:r>
              <a:rPr lang="sk-SK" dirty="0" smtClean="0"/>
              <a:t>Uvoľní pamäť alokovanú volaniami </a:t>
            </a:r>
            <a:r>
              <a:rPr lang="sk-SK" b="1" dirty="0" err="1" smtClean="0"/>
              <a:t>malloc</a:t>
            </a:r>
            <a:r>
              <a:rPr lang="sk-SK" dirty="0" smtClean="0"/>
              <a:t>, </a:t>
            </a:r>
            <a:r>
              <a:rPr lang="sk-SK" b="1" dirty="0" err="1" smtClean="0"/>
              <a:t>calloc</a:t>
            </a:r>
            <a:r>
              <a:rPr lang="sk-SK" dirty="0" smtClean="0"/>
              <a:t> alebo </a:t>
            </a:r>
            <a:r>
              <a:rPr lang="sk-SK" b="1" dirty="0" err="1" smtClean="0"/>
              <a:t>realloc</a:t>
            </a:r>
            <a:endParaRPr lang="sk-SK" b="1" dirty="0" smtClean="0"/>
          </a:p>
          <a:p>
            <a:endParaRPr lang="sk-SK" b="1" dirty="0" smtClean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62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Najčastejšie chyby pri práci s dynamickou pamäťou:</a:t>
            </a:r>
          </a:p>
          <a:p>
            <a:pPr lvl="1"/>
            <a:r>
              <a:rPr lang="sk-SK" b="1" dirty="0" smtClean="0"/>
              <a:t>Prístup </a:t>
            </a:r>
            <a:r>
              <a:rPr lang="sk-SK" b="1" dirty="0"/>
              <a:t>na </a:t>
            </a:r>
            <a:r>
              <a:rPr lang="sk-SK" b="1" dirty="0" err="1"/>
              <a:t>nenaalokované</a:t>
            </a:r>
            <a:r>
              <a:rPr lang="sk-SK" b="1" dirty="0"/>
              <a:t> </a:t>
            </a:r>
            <a:r>
              <a:rPr lang="sk-SK" b="1" dirty="0" smtClean="0"/>
              <a:t>miesto</a:t>
            </a:r>
            <a:r>
              <a:rPr lang="sk-SK" dirty="0" smtClean="0"/>
              <a:t> -program spravidla </a:t>
            </a:r>
            <a:r>
              <a:rPr lang="sk-SK" dirty="0"/>
              <a:t>spadne nebo si </a:t>
            </a:r>
            <a:r>
              <a:rPr lang="sk-SK" dirty="0" smtClean="0"/>
              <a:t>prepíše vlastné dáta</a:t>
            </a:r>
            <a:r>
              <a:rPr lang="sk-SK" dirty="0"/>
              <a:t>.</a:t>
            </a:r>
          </a:p>
          <a:p>
            <a:pPr lvl="1"/>
            <a:r>
              <a:rPr lang="sk-SK" b="1" dirty="0" smtClean="0"/>
              <a:t>Prístup </a:t>
            </a:r>
            <a:r>
              <a:rPr lang="sk-SK" b="1" dirty="0"/>
              <a:t>za </a:t>
            </a:r>
            <a:r>
              <a:rPr lang="sk-SK" b="1" dirty="0" err="1"/>
              <a:t>naalokované</a:t>
            </a:r>
            <a:r>
              <a:rPr lang="sk-SK" b="1" dirty="0"/>
              <a:t> </a:t>
            </a:r>
            <a:r>
              <a:rPr lang="sk-SK" b="1" dirty="0" smtClean="0"/>
              <a:t>miesto </a:t>
            </a:r>
            <a:r>
              <a:rPr lang="sk-SK" dirty="0" smtClean="0"/>
              <a:t>- nemusí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smtClean="0"/>
              <a:t>stať vôbec nič </a:t>
            </a:r>
            <a:r>
              <a:rPr lang="sk-SK" dirty="0"/>
              <a:t>(</a:t>
            </a:r>
            <a:r>
              <a:rPr lang="sk-SK" dirty="0" smtClean="0"/>
              <a:t>alokácie </a:t>
            </a:r>
            <a:r>
              <a:rPr lang="sk-SK" dirty="0"/>
              <a:t>po </a:t>
            </a:r>
            <a:r>
              <a:rPr lang="sk-SK" dirty="0" smtClean="0"/>
              <a:t>blokoch</a:t>
            </a:r>
            <a:r>
              <a:rPr lang="sk-SK" dirty="0"/>
              <a:t>), program </a:t>
            </a:r>
            <a:r>
              <a:rPr lang="sk-SK" dirty="0" smtClean="0"/>
              <a:t>môže spadnúť hneď (neplatná </a:t>
            </a:r>
            <a:r>
              <a:rPr lang="sk-SK" dirty="0"/>
              <a:t>adresa), </a:t>
            </a:r>
            <a:r>
              <a:rPr lang="sk-SK" dirty="0" smtClean="0"/>
              <a:t>neskôr </a:t>
            </a:r>
            <a:r>
              <a:rPr lang="sk-SK" dirty="0"/>
              <a:t>(</a:t>
            </a:r>
            <a:r>
              <a:rPr lang="sk-SK" dirty="0" smtClean="0"/>
              <a:t>porušené štruktúry voľnej pamäte) </a:t>
            </a:r>
            <a:r>
              <a:rPr lang="sk-SK" dirty="0"/>
              <a:t>nebo si </a:t>
            </a:r>
            <a:r>
              <a:rPr lang="sk-SK" dirty="0" smtClean="0"/>
              <a:t>prepísať dáta </a:t>
            </a:r>
            <a:r>
              <a:rPr lang="sk-SK" dirty="0"/>
              <a:t>z </a:t>
            </a:r>
            <a:r>
              <a:rPr lang="sk-SK" dirty="0" smtClean="0"/>
              <a:t>inej alokácie</a:t>
            </a:r>
            <a:r>
              <a:rPr lang="sk-SK" dirty="0"/>
              <a:t>.</a:t>
            </a:r>
          </a:p>
          <a:p>
            <a:pPr lvl="1"/>
            <a:r>
              <a:rPr lang="sk-SK" b="1" dirty="0" smtClean="0"/>
              <a:t>Prístup </a:t>
            </a:r>
            <a:r>
              <a:rPr lang="sk-SK" b="1" dirty="0"/>
              <a:t>do </a:t>
            </a:r>
            <a:r>
              <a:rPr lang="sk-SK" b="1" dirty="0" smtClean="0"/>
              <a:t>uvoľnenej pamäte</a:t>
            </a:r>
            <a:r>
              <a:rPr lang="sk-SK" dirty="0" smtClean="0"/>
              <a:t> - prejav </a:t>
            </a:r>
            <a:r>
              <a:rPr lang="sk-SK" dirty="0"/>
              <a:t>chyby </a:t>
            </a:r>
            <a:r>
              <a:rPr lang="sk-SK" dirty="0" smtClean="0"/>
              <a:t>opäť </a:t>
            </a:r>
            <a:r>
              <a:rPr lang="sk-SK" dirty="0"/>
              <a:t>závisí </a:t>
            </a:r>
            <a:r>
              <a:rPr lang="sk-SK" dirty="0" smtClean="0"/>
              <a:t>na okolnostiach</a:t>
            </a:r>
            <a:r>
              <a:rPr lang="sk-SK" dirty="0"/>
              <a:t>.</a:t>
            </a:r>
          </a:p>
          <a:p>
            <a:pPr lvl="1"/>
            <a:r>
              <a:rPr lang="sk-SK" b="1" dirty="0" smtClean="0"/>
              <a:t>Neuvoľnenie pamäte</a:t>
            </a:r>
            <a:r>
              <a:rPr lang="sk-SK" dirty="0" smtClean="0"/>
              <a:t> - dnešné </a:t>
            </a:r>
            <a:r>
              <a:rPr lang="sk-SK" dirty="0"/>
              <a:t>operační systémy </a:t>
            </a:r>
            <a:r>
              <a:rPr lang="sk-SK" dirty="0" smtClean="0"/>
              <a:t>pamäť uvoľnia </a:t>
            </a:r>
            <a:r>
              <a:rPr lang="sk-SK" dirty="0"/>
              <a:t>po ukončení procesu, ale </a:t>
            </a:r>
            <a:r>
              <a:rPr lang="sk-SK" dirty="0" smtClean="0"/>
              <a:t>pri alokácii </a:t>
            </a:r>
            <a:r>
              <a:rPr lang="sk-SK" dirty="0"/>
              <a:t>v </a:t>
            </a:r>
            <a:r>
              <a:rPr lang="sk-SK" dirty="0" smtClean="0"/>
              <a:t>cykle </a:t>
            </a:r>
            <a:r>
              <a:rPr lang="sk-SK" dirty="0"/>
              <a:t>a </a:t>
            </a:r>
            <a:r>
              <a:rPr lang="sk-SK" dirty="0" smtClean="0"/>
              <a:t>dostatočne dlhom behu </a:t>
            </a:r>
            <a:r>
              <a:rPr lang="sk-SK" dirty="0"/>
              <a:t>programu </a:t>
            </a:r>
            <a:r>
              <a:rPr lang="sk-SK" dirty="0" smtClean="0"/>
              <a:t>môže nastať nedostatok pamäte.</a:t>
            </a:r>
            <a:endParaRPr lang="sk-SK" dirty="0"/>
          </a:p>
          <a:p>
            <a:pPr lvl="1"/>
            <a:r>
              <a:rPr lang="sk-SK" b="1" dirty="0"/>
              <a:t>Opakované </a:t>
            </a:r>
            <a:r>
              <a:rPr lang="sk-SK" b="1" dirty="0" smtClean="0"/>
              <a:t>volanie</a:t>
            </a:r>
            <a:r>
              <a:rPr lang="sk-SK" dirty="0" smtClean="0"/>
              <a:t> </a:t>
            </a:r>
            <a:r>
              <a:rPr lang="sk-SK" b="1" dirty="0" err="1" smtClean="0"/>
              <a:t>free</a:t>
            </a:r>
            <a:r>
              <a:rPr lang="sk-SK" b="1" dirty="0" smtClean="0"/>
              <a:t> </a:t>
            </a:r>
            <a:r>
              <a:rPr lang="sk-SK" dirty="0" smtClean="0"/>
              <a:t>- už uvoľnený ukazovateľ </a:t>
            </a:r>
            <a:r>
              <a:rPr lang="sk-SK" dirty="0"/>
              <a:t>znovu </a:t>
            </a:r>
            <a:r>
              <a:rPr lang="sk-SK" dirty="0" err="1"/>
              <a:t>dealokujeme</a:t>
            </a:r>
            <a:r>
              <a:rPr lang="sk-SK" dirty="0"/>
              <a:t>. </a:t>
            </a:r>
            <a:r>
              <a:rPr lang="sk-SK" dirty="0" smtClean="0"/>
              <a:t>Môže viesť </a:t>
            </a:r>
            <a:r>
              <a:rPr lang="sk-SK" dirty="0"/>
              <a:t>k pádu programu, ale nemusí </a:t>
            </a:r>
            <a:r>
              <a:rPr lang="sk-SK" dirty="0" smtClean="0"/>
              <a:t>sa stať vôbec nič.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mtClean="0"/>
              <a:t>Dynamická pamäť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Práca s pamäťou na úrovni bajtov:</a:t>
            </a:r>
          </a:p>
          <a:p>
            <a:pPr lvl="1"/>
            <a:r>
              <a:rPr lang="sk-SK" dirty="0"/>
              <a:t>#</a:t>
            </a:r>
            <a:r>
              <a:rPr lang="sk-SK" dirty="0" err="1"/>
              <a:t>include</a:t>
            </a:r>
            <a:r>
              <a:rPr lang="sk-SK" dirty="0"/>
              <a:t> &lt;</a:t>
            </a:r>
            <a:r>
              <a:rPr lang="sk-SK" dirty="0" err="1"/>
              <a:t>string.h</a:t>
            </a:r>
            <a:r>
              <a:rPr lang="sk-SK" dirty="0" smtClean="0"/>
              <a:t>&gt;</a:t>
            </a:r>
            <a:endParaRPr lang="sk-SK" dirty="0"/>
          </a:p>
          <a:p>
            <a:pPr lvl="1"/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memcpy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dest</a:t>
            </a:r>
            <a:r>
              <a:rPr lang="sk-SK" dirty="0"/>
              <a:t>, 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src</a:t>
            </a:r>
            <a:r>
              <a:rPr lang="sk-SK" dirty="0"/>
              <a:t>, </a:t>
            </a:r>
            <a:r>
              <a:rPr lang="sk-SK" dirty="0" err="1"/>
              <a:t>size_t</a:t>
            </a:r>
            <a:r>
              <a:rPr lang="sk-SK" dirty="0"/>
              <a:t> n</a:t>
            </a:r>
            <a:r>
              <a:rPr lang="sk-SK" dirty="0" smtClean="0"/>
              <a:t>)</a:t>
            </a:r>
            <a:endParaRPr lang="sk-SK" dirty="0"/>
          </a:p>
          <a:p>
            <a:pPr lvl="1"/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memmove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dest</a:t>
            </a:r>
            <a:r>
              <a:rPr lang="sk-SK" dirty="0"/>
              <a:t>, 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src</a:t>
            </a:r>
            <a:r>
              <a:rPr lang="sk-SK" dirty="0"/>
              <a:t>, </a:t>
            </a:r>
            <a:r>
              <a:rPr lang="sk-SK" dirty="0" err="1"/>
              <a:t>size_t</a:t>
            </a:r>
            <a:r>
              <a:rPr lang="sk-SK" dirty="0"/>
              <a:t> n</a:t>
            </a:r>
            <a:r>
              <a:rPr lang="sk-SK" dirty="0" smtClean="0"/>
              <a:t>)</a:t>
            </a:r>
            <a:endParaRPr lang="sk-SK" dirty="0"/>
          </a:p>
          <a:p>
            <a:pPr lvl="1"/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memset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 *s, </a:t>
            </a:r>
            <a:r>
              <a:rPr lang="sk-SK" dirty="0" err="1"/>
              <a:t>int</a:t>
            </a:r>
            <a:r>
              <a:rPr lang="sk-SK" dirty="0"/>
              <a:t> c, </a:t>
            </a:r>
            <a:r>
              <a:rPr lang="sk-SK" dirty="0" err="1"/>
              <a:t>size_t</a:t>
            </a:r>
            <a:r>
              <a:rPr lang="sk-SK" dirty="0"/>
              <a:t> n</a:t>
            </a:r>
            <a:r>
              <a:rPr lang="sk-SK" dirty="0" smtClean="0"/>
              <a:t>)</a:t>
            </a:r>
            <a:endParaRPr lang="sk-SK" dirty="0"/>
          </a:p>
          <a:p>
            <a:pPr lvl="1"/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memcmp</a:t>
            </a:r>
            <a:r>
              <a:rPr lang="sk-SK" dirty="0"/>
              <a:t>(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*s1, 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*s2, </a:t>
            </a:r>
            <a:r>
              <a:rPr lang="sk-SK" dirty="0" err="1"/>
              <a:t>size_t</a:t>
            </a:r>
            <a:r>
              <a:rPr lang="sk-SK" dirty="0"/>
              <a:t> n</a:t>
            </a:r>
            <a:r>
              <a:rPr lang="sk-SK" dirty="0" smtClean="0"/>
              <a:t>)</a:t>
            </a:r>
          </a:p>
          <a:p>
            <a:pPr lvl="1"/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memchr</a:t>
            </a:r>
            <a:r>
              <a:rPr lang="sk-SK" dirty="0"/>
              <a:t>(</a:t>
            </a:r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void</a:t>
            </a:r>
            <a:r>
              <a:rPr lang="sk-SK" dirty="0"/>
              <a:t> *</a:t>
            </a:r>
            <a:r>
              <a:rPr lang="sk-SK" dirty="0" err="1"/>
              <a:t>str</a:t>
            </a:r>
            <a:r>
              <a:rPr lang="sk-SK" dirty="0"/>
              <a:t>, </a:t>
            </a:r>
            <a:r>
              <a:rPr lang="sk-SK" dirty="0" err="1"/>
              <a:t>int</a:t>
            </a:r>
            <a:r>
              <a:rPr lang="sk-SK" dirty="0"/>
              <a:t> c, </a:t>
            </a:r>
            <a:r>
              <a:rPr lang="sk-SK" dirty="0" err="1"/>
              <a:t>size_t</a:t>
            </a:r>
            <a:r>
              <a:rPr lang="sk-SK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72711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673</TotalTime>
  <Words>864</Words>
  <Application>Microsoft Office PowerPoint</Application>
  <PresentationFormat>Prezentácia na obrazovke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Modul</vt:lpstr>
      <vt:lpstr>Jazyk C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  <vt:lpstr>Dynamická pamäť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257</cp:revision>
  <dcterms:created xsi:type="dcterms:W3CDTF">2015-08-28T07:37:29Z</dcterms:created>
  <dcterms:modified xsi:type="dcterms:W3CDTF">2015-11-02T09:54:31Z</dcterms:modified>
</cp:coreProperties>
</file>