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9" r:id="rId7"/>
    <p:sldId id="276" r:id="rId8"/>
    <p:sldId id="273" r:id="rId9"/>
    <p:sldId id="270" r:id="rId10"/>
    <p:sldId id="271" r:id="rId11"/>
    <p:sldId id="272" r:id="rId12"/>
    <p:sldId id="277" r:id="rId13"/>
    <p:sldId id="274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Preprocesor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Preporcesor</a:t>
            </a:r>
            <a:r>
              <a:rPr lang="sk-SK" dirty="0" smtClean="0"/>
              <a:t> – podmienený preklad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Direktívy #</a:t>
            </a:r>
            <a:r>
              <a:rPr lang="sk-SK" dirty="0" err="1"/>
              <a:t>ifdef</a:t>
            </a:r>
            <a:r>
              <a:rPr lang="sk-SK" dirty="0"/>
              <a:t>, #</a:t>
            </a:r>
            <a:r>
              <a:rPr lang="sk-SK" dirty="0" err="1"/>
              <a:t>ifndef</a:t>
            </a:r>
            <a:r>
              <a:rPr lang="sk-SK" dirty="0"/>
              <a:t>, #</a:t>
            </a:r>
            <a:r>
              <a:rPr lang="sk-SK" dirty="0" err="1"/>
              <a:t>else</a:t>
            </a:r>
            <a:r>
              <a:rPr lang="sk-SK" dirty="0"/>
              <a:t> a #</a:t>
            </a:r>
            <a:r>
              <a:rPr lang="sk-SK" dirty="0" err="1" smtClean="0"/>
              <a:t>endif</a:t>
            </a:r>
            <a:endParaRPr lang="sk-SK" dirty="0" smtClean="0"/>
          </a:p>
          <a:p>
            <a:r>
              <a:rPr lang="sk-SK" dirty="0" smtClean="0"/>
              <a:t>Používajú sa na podmienený preklad zdrojových kódov pomocou </a:t>
            </a:r>
            <a:r>
              <a:rPr lang="sk-SK" dirty="0" err="1" smtClean="0"/>
              <a:t>makier</a:t>
            </a:r>
            <a:r>
              <a:rPr lang="sk-SK" dirty="0" smtClean="0"/>
              <a:t> bez hodnôt:</a:t>
            </a:r>
          </a:p>
          <a:p>
            <a:r>
              <a:rPr lang="sk-SK" dirty="0"/>
              <a:t>#</a:t>
            </a:r>
            <a:r>
              <a:rPr lang="sk-SK" dirty="0" err="1"/>
              <a:t>define</a:t>
            </a:r>
            <a:r>
              <a:rPr lang="sk-SK" dirty="0"/>
              <a:t> </a:t>
            </a:r>
            <a:r>
              <a:rPr lang="sk-SK" dirty="0" smtClean="0"/>
              <a:t>DEBUG</a:t>
            </a:r>
            <a:endParaRPr lang="sk-SK" dirty="0"/>
          </a:p>
          <a:p>
            <a:r>
              <a:rPr lang="sk-SK" dirty="0" smtClean="0"/>
              <a:t>#</a:t>
            </a:r>
            <a:r>
              <a:rPr lang="sk-SK" dirty="0" err="1"/>
              <a:t>ifdef</a:t>
            </a:r>
            <a:r>
              <a:rPr lang="sk-SK" dirty="0"/>
              <a:t> </a:t>
            </a:r>
            <a:r>
              <a:rPr lang="sk-SK" dirty="0" smtClean="0"/>
              <a:t>DEBUG</a:t>
            </a:r>
            <a:endParaRPr lang="sk-SK" dirty="0"/>
          </a:p>
          <a:p>
            <a:r>
              <a:rPr lang="sk-SK" dirty="0"/>
              <a:t>  </a:t>
            </a:r>
            <a:r>
              <a:rPr lang="sk-SK" dirty="0" err="1"/>
              <a:t>printf</a:t>
            </a:r>
            <a:r>
              <a:rPr lang="sk-SK" dirty="0" smtClean="0"/>
              <a:t>(„</a:t>
            </a:r>
            <a:r>
              <a:rPr lang="sk-SK" dirty="0" err="1" smtClean="0"/>
              <a:t>debug</a:t>
            </a:r>
            <a:r>
              <a:rPr lang="sk-SK" dirty="0" smtClean="0"/>
              <a:t> </a:t>
            </a:r>
            <a:r>
              <a:rPr lang="sk-SK" dirty="0" err="1" smtClean="0"/>
              <a:t>message\n</a:t>
            </a:r>
            <a:r>
              <a:rPr lang="sk-SK" dirty="0" smtClean="0"/>
              <a:t>");</a:t>
            </a:r>
            <a:endParaRPr lang="sk-SK" dirty="0"/>
          </a:p>
          <a:p>
            <a:r>
              <a:rPr lang="sk-SK" dirty="0"/>
              <a:t>#</a:t>
            </a:r>
            <a:r>
              <a:rPr lang="sk-SK" dirty="0" err="1"/>
              <a:t>endif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95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Preporcesor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Direktíva </a:t>
            </a:r>
            <a:r>
              <a:rPr lang="sk-SK" dirty="0" smtClean="0"/>
              <a:t>#</a:t>
            </a:r>
            <a:r>
              <a:rPr lang="sk-SK" dirty="0" err="1" smtClean="0"/>
              <a:t>pragma</a:t>
            </a:r>
            <a:endParaRPr lang="sk-SK" dirty="0" smtClean="0"/>
          </a:p>
          <a:p>
            <a:r>
              <a:rPr lang="sk-SK" dirty="0" smtClean="0"/>
              <a:t>Implementačne závislá direktíva</a:t>
            </a:r>
          </a:p>
          <a:p>
            <a:r>
              <a:rPr lang="sk-SK" dirty="0" smtClean="0"/>
              <a:t>Ak jej </a:t>
            </a:r>
            <a:r>
              <a:rPr lang="sk-SK" dirty="0" err="1" smtClean="0"/>
              <a:t>preprocesor</a:t>
            </a:r>
            <a:r>
              <a:rPr lang="sk-SK" dirty="0" smtClean="0"/>
              <a:t> nerozumie, úplne ju ignoruje, bez akéhokoľvek hlásenia o chybe</a:t>
            </a:r>
          </a:p>
          <a:p>
            <a:r>
              <a:rPr lang="sk-SK" dirty="0" smtClean="0"/>
              <a:t>Používa sa pre zadanie direktív pre špecifický </a:t>
            </a:r>
            <a:r>
              <a:rPr lang="sk-SK" dirty="0" err="1" smtClean="0"/>
              <a:t>preprocesor</a:t>
            </a:r>
            <a:r>
              <a:rPr lang="sk-SK" dirty="0" smtClean="0"/>
              <a:t> konkrétneho dodávateľa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951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Preporcesor</a:t>
            </a:r>
            <a:r>
              <a:rPr lang="sk-SK" dirty="0" smtClean="0"/>
              <a:t> – direktívy </a:t>
            </a:r>
            <a:r>
              <a:rPr lang="sk-SK" dirty="0" smtClean="0"/>
              <a:t>ANS</a:t>
            </a:r>
            <a:r>
              <a:rPr lang="en-US" smtClean="0"/>
              <a:t>I</a:t>
            </a:r>
            <a:r>
              <a:rPr lang="sk-SK" smtClean="0"/>
              <a:t> </a:t>
            </a:r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75191"/>
            <a:ext cx="8712968" cy="4625609"/>
          </a:xfrm>
        </p:spPr>
        <p:txBody>
          <a:bodyPr>
            <a:normAutofit/>
          </a:bodyPr>
          <a:lstStyle/>
          <a:p>
            <a:r>
              <a:rPr lang="sk-SK" dirty="0"/>
              <a:t>__LINE__ </a:t>
            </a:r>
            <a:r>
              <a:rPr lang="sk-SK" dirty="0" smtClean="0"/>
              <a:t> aktuálny riadok v zdrojovom súbore</a:t>
            </a:r>
            <a:endParaRPr lang="sk-SK" dirty="0"/>
          </a:p>
          <a:p>
            <a:r>
              <a:rPr lang="sk-SK" dirty="0"/>
              <a:t>__FILE__ </a:t>
            </a:r>
            <a:r>
              <a:rPr lang="sk-SK" dirty="0" smtClean="0"/>
              <a:t>meno </a:t>
            </a:r>
            <a:r>
              <a:rPr lang="sk-SK" dirty="0"/>
              <a:t>zdrojového </a:t>
            </a:r>
            <a:r>
              <a:rPr lang="sk-SK" dirty="0" smtClean="0"/>
              <a:t>súboru</a:t>
            </a:r>
            <a:endParaRPr lang="sk-SK" dirty="0"/>
          </a:p>
          <a:p>
            <a:r>
              <a:rPr lang="sk-SK" dirty="0"/>
              <a:t>__TIME__ </a:t>
            </a:r>
            <a:r>
              <a:rPr lang="sk-SK" dirty="0" smtClean="0"/>
              <a:t>čas prekladu súboru</a:t>
            </a:r>
            <a:endParaRPr lang="sk-SK" dirty="0"/>
          </a:p>
          <a:p>
            <a:r>
              <a:rPr lang="sk-SK" dirty="0"/>
              <a:t>__DATE__ </a:t>
            </a:r>
            <a:r>
              <a:rPr lang="sk-SK" dirty="0" smtClean="0"/>
              <a:t>dátum prekladu súboru</a:t>
            </a:r>
            <a:endParaRPr lang="sk-SK" dirty="0"/>
          </a:p>
          <a:p>
            <a:r>
              <a:rPr lang="sk-SK" dirty="0"/>
              <a:t>__TIMESTAMP__ </a:t>
            </a:r>
            <a:r>
              <a:rPr lang="sk-SK" dirty="0" smtClean="0"/>
              <a:t> dátum </a:t>
            </a:r>
            <a:r>
              <a:rPr lang="sk-SK" dirty="0"/>
              <a:t>a čas </a:t>
            </a:r>
            <a:r>
              <a:rPr lang="sk-SK" dirty="0" smtClean="0"/>
              <a:t>modifikácie súboru</a:t>
            </a:r>
            <a:endParaRPr lang="sk-SK" dirty="0"/>
          </a:p>
          <a:p>
            <a:r>
              <a:rPr lang="sk-SK" dirty="0"/>
              <a:t>__STDC__ </a:t>
            </a:r>
            <a:r>
              <a:rPr lang="sk-SK" dirty="0" smtClean="0"/>
              <a:t> má hodnotu 1</a:t>
            </a:r>
            <a:r>
              <a:rPr lang="sk-SK" dirty="0"/>
              <a:t>, </a:t>
            </a:r>
            <a:r>
              <a:rPr lang="sk-SK" dirty="0" smtClean="0"/>
              <a:t>ak prekladáme ako </a:t>
            </a:r>
            <a:r>
              <a:rPr lang="sk-SK" dirty="0"/>
              <a:t>ANSI </a:t>
            </a:r>
            <a:r>
              <a:rPr lang="sk-SK" dirty="0" smtClean="0"/>
              <a:t>C, inak nedefinované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689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Preporcesor</a:t>
            </a:r>
            <a:r>
              <a:rPr lang="sk-SK" dirty="0" smtClean="0"/>
              <a:t> – direktívy </a:t>
            </a:r>
            <a:r>
              <a:rPr lang="sk-SK" dirty="0" smtClean="0"/>
              <a:t>ANS</a:t>
            </a:r>
            <a:r>
              <a:rPr lang="en-US" dirty="0" smtClean="0"/>
              <a:t>I</a:t>
            </a:r>
            <a:r>
              <a:rPr lang="sk-SK" dirty="0" smtClean="0"/>
              <a:t> </a:t>
            </a:r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/>
              <a:t>/*</a:t>
            </a:r>
          </a:p>
          <a:p>
            <a:r>
              <a:rPr lang="sk-SK" dirty="0"/>
              <a:t>  </a:t>
            </a:r>
            <a:r>
              <a:rPr lang="sk-SK" dirty="0" err="1"/>
              <a:t>gcc</a:t>
            </a:r>
            <a:r>
              <a:rPr lang="sk-SK" dirty="0"/>
              <a:t> </a:t>
            </a:r>
            <a:r>
              <a:rPr lang="sk-SK" dirty="0" err="1"/>
              <a:t>program.c</a:t>
            </a:r>
            <a:r>
              <a:rPr lang="sk-SK" dirty="0"/>
              <a:t> -o program -</a:t>
            </a:r>
            <a:r>
              <a:rPr lang="sk-SK" dirty="0" smtClean="0"/>
              <a:t>DDOLOG</a:t>
            </a:r>
            <a:endParaRPr lang="sk-SK" dirty="0"/>
          </a:p>
          <a:p>
            <a:r>
              <a:rPr lang="sk-SK" dirty="0" smtClean="0"/>
              <a:t>*/</a:t>
            </a:r>
          </a:p>
          <a:p>
            <a:endParaRPr lang="sk-SK" dirty="0"/>
          </a:p>
          <a:p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&lt;</a:t>
            </a:r>
            <a:r>
              <a:rPr lang="sk-SK" dirty="0" err="1"/>
              <a:t>stdio.h</a:t>
            </a:r>
            <a:r>
              <a:rPr lang="sk-SK" dirty="0"/>
              <a:t>&gt;</a:t>
            </a:r>
          </a:p>
          <a:p>
            <a:r>
              <a:rPr lang="sk-SK" dirty="0"/>
              <a:t>#</a:t>
            </a:r>
            <a:r>
              <a:rPr lang="sk-SK" dirty="0" err="1"/>
              <a:t>ifdef</a:t>
            </a:r>
            <a:r>
              <a:rPr lang="sk-SK" dirty="0"/>
              <a:t> </a:t>
            </a:r>
            <a:r>
              <a:rPr lang="sk-SK" dirty="0" smtClean="0"/>
              <a:t>DOLOG</a:t>
            </a:r>
            <a:endParaRPr lang="sk-SK" dirty="0"/>
          </a:p>
          <a:p>
            <a:r>
              <a:rPr lang="sk-SK" dirty="0"/>
              <a:t>#</a:t>
            </a:r>
            <a:r>
              <a:rPr lang="sk-SK" dirty="0" err="1"/>
              <a:t>define</a:t>
            </a:r>
            <a:r>
              <a:rPr lang="sk-SK" dirty="0"/>
              <a:t> </a:t>
            </a:r>
            <a:r>
              <a:rPr lang="sk-SK" dirty="0" smtClean="0"/>
              <a:t>LOG(s</a:t>
            </a:r>
            <a:r>
              <a:rPr lang="sk-SK" dirty="0"/>
              <a:t>) </a:t>
            </a:r>
            <a:r>
              <a:rPr lang="sk-SK" dirty="0" err="1"/>
              <a:t>printf</a:t>
            </a:r>
            <a:r>
              <a:rPr lang="sk-SK" dirty="0"/>
              <a:t>("%</a:t>
            </a:r>
            <a:r>
              <a:rPr lang="sk-SK" dirty="0" err="1"/>
              <a:t>s:%i</a:t>
            </a:r>
            <a:r>
              <a:rPr lang="sk-SK" dirty="0"/>
              <a:t> %</a:t>
            </a:r>
            <a:r>
              <a:rPr lang="sk-SK" dirty="0" err="1"/>
              <a:t>s\n</a:t>
            </a:r>
            <a:r>
              <a:rPr lang="sk-SK" dirty="0"/>
              <a:t>", __FILE__, __LINE__, (s))</a:t>
            </a:r>
          </a:p>
          <a:p>
            <a:r>
              <a:rPr lang="sk-SK" dirty="0"/>
              <a:t>#</a:t>
            </a:r>
            <a:r>
              <a:rPr lang="sk-SK" dirty="0" err="1"/>
              <a:t>else</a:t>
            </a:r>
            <a:endParaRPr lang="sk-SK" dirty="0"/>
          </a:p>
          <a:p>
            <a:r>
              <a:rPr lang="sk-SK" dirty="0"/>
              <a:t>#</a:t>
            </a:r>
            <a:r>
              <a:rPr lang="sk-SK" dirty="0" err="1"/>
              <a:t>define</a:t>
            </a:r>
            <a:r>
              <a:rPr lang="sk-SK" dirty="0"/>
              <a:t> </a:t>
            </a:r>
            <a:r>
              <a:rPr lang="sk-SK" dirty="0" smtClean="0"/>
              <a:t>LOG(s</a:t>
            </a:r>
            <a:r>
              <a:rPr lang="sk-SK" dirty="0"/>
              <a:t>)</a:t>
            </a:r>
          </a:p>
          <a:p>
            <a:r>
              <a:rPr lang="sk-SK" dirty="0"/>
              <a:t>#</a:t>
            </a:r>
            <a:r>
              <a:rPr lang="sk-SK" dirty="0" err="1"/>
              <a:t>endif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) {</a:t>
            </a:r>
          </a:p>
          <a:p>
            <a:r>
              <a:rPr lang="sk-SK" dirty="0"/>
              <a:t>  </a:t>
            </a:r>
            <a:r>
              <a:rPr lang="sk-SK" dirty="0" smtClean="0"/>
              <a:t>LOG(„</a:t>
            </a:r>
            <a:r>
              <a:rPr lang="sk-SK" dirty="0" err="1" smtClean="0"/>
              <a:t>Here</a:t>
            </a:r>
            <a:r>
              <a:rPr lang="sk-SK" dirty="0" smtClean="0"/>
              <a:t>");</a:t>
            </a:r>
            <a:endParaRPr lang="sk-SK" dirty="0"/>
          </a:p>
          <a:p>
            <a:r>
              <a:rPr lang="sk-SK" dirty="0"/>
              <a:t>  </a:t>
            </a:r>
            <a:r>
              <a:rPr lang="sk-SK" dirty="0" err="1"/>
              <a:t>return</a:t>
            </a:r>
            <a:r>
              <a:rPr lang="sk-SK" dirty="0"/>
              <a:t> 0;</a:t>
            </a:r>
          </a:p>
          <a:p>
            <a:r>
              <a:rPr lang="sk-S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5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Preporcesor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Spracúva zdrojové súbory projektu predtým, než sa dostane ku slovu kompilátor</a:t>
            </a:r>
          </a:p>
          <a:p>
            <a:r>
              <a:rPr lang="sk-SK" dirty="0" smtClean="0"/>
              <a:t>Ide o predspracovanie súborov na úrovni zdrojových textov</a:t>
            </a:r>
          </a:p>
          <a:p>
            <a:r>
              <a:rPr lang="sk-SK" dirty="0" smtClean="0"/>
              <a:t>Činnosti </a:t>
            </a:r>
            <a:r>
              <a:rPr lang="sk-SK" dirty="0" err="1" smtClean="0"/>
              <a:t>preprocesora</a:t>
            </a:r>
            <a:r>
              <a:rPr lang="sk-SK" dirty="0" smtClean="0"/>
              <a:t>:</a:t>
            </a:r>
          </a:p>
          <a:p>
            <a:pPr lvl="1"/>
            <a:r>
              <a:rPr lang="sk-SK" dirty="0" smtClean="0"/>
              <a:t>Odstraňuje komentáre</a:t>
            </a:r>
          </a:p>
          <a:p>
            <a:pPr lvl="1"/>
            <a:r>
              <a:rPr lang="sk-SK" dirty="0" smtClean="0"/>
              <a:t>Vkladá súbory</a:t>
            </a:r>
          </a:p>
          <a:p>
            <a:pPr lvl="1"/>
            <a:r>
              <a:rPr lang="sk-SK" dirty="0" smtClean="0"/>
              <a:t>Nahradzuje symboly</a:t>
            </a:r>
          </a:p>
          <a:p>
            <a:pPr lvl="1"/>
            <a:r>
              <a:rPr lang="sk-SK" dirty="0" smtClean="0"/>
              <a:t>Vykonáva podmienený preklad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Preporcesor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Direktívy </a:t>
            </a:r>
            <a:r>
              <a:rPr lang="sk-SK" dirty="0" err="1" smtClean="0"/>
              <a:t>preprocesora</a:t>
            </a:r>
            <a:r>
              <a:rPr lang="sk-SK" dirty="0" smtClean="0"/>
              <a:t>:</a:t>
            </a:r>
          </a:p>
          <a:p>
            <a:pPr lvl="1"/>
            <a:r>
              <a:rPr lang="en-US" dirty="0" smtClean="0"/>
              <a:t>#</a:t>
            </a:r>
            <a:r>
              <a:rPr lang="sk-SK" dirty="0" err="1" smtClean="0"/>
              <a:t>define</a:t>
            </a:r>
            <a:r>
              <a:rPr lang="sk-SK" dirty="0" smtClean="0"/>
              <a:t>	</a:t>
            </a:r>
            <a:r>
              <a:rPr lang="en-US" dirty="0" smtClean="0"/>
              <a:t>#</a:t>
            </a:r>
            <a:r>
              <a:rPr lang="sk-SK" dirty="0" err="1" smtClean="0"/>
              <a:t>elif</a:t>
            </a:r>
            <a:r>
              <a:rPr lang="sk-SK" dirty="0" smtClean="0"/>
              <a:t>		</a:t>
            </a:r>
            <a:r>
              <a:rPr lang="en-US" dirty="0" smtClean="0"/>
              <a:t>#</a:t>
            </a:r>
            <a:r>
              <a:rPr lang="sk-SK" dirty="0" err="1" smtClean="0"/>
              <a:t>else</a:t>
            </a:r>
            <a:endParaRPr lang="sk-SK" dirty="0"/>
          </a:p>
          <a:p>
            <a:pPr lvl="1"/>
            <a:r>
              <a:rPr lang="en-US" dirty="0" smtClean="0"/>
              <a:t>#</a:t>
            </a:r>
            <a:r>
              <a:rPr lang="sk-SK" dirty="0" err="1" smtClean="0"/>
              <a:t>endif</a:t>
            </a:r>
            <a:r>
              <a:rPr lang="sk-SK" dirty="0" smtClean="0"/>
              <a:t>		</a:t>
            </a:r>
            <a:r>
              <a:rPr lang="en-US" dirty="0" smtClean="0"/>
              <a:t>#</a:t>
            </a:r>
            <a:r>
              <a:rPr lang="sk-SK" dirty="0" err="1" smtClean="0"/>
              <a:t>error</a:t>
            </a:r>
            <a:r>
              <a:rPr lang="sk-SK" dirty="0" smtClean="0"/>
              <a:t>	</a:t>
            </a:r>
            <a:r>
              <a:rPr lang="en-US" dirty="0" smtClean="0"/>
              <a:t>#</a:t>
            </a:r>
            <a:r>
              <a:rPr lang="sk-SK" dirty="0" err="1" smtClean="0"/>
              <a:t>if</a:t>
            </a:r>
            <a:endParaRPr lang="sk-SK" dirty="0" smtClean="0"/>
          </a:p>
          <a:p>
            <a:pPr lvl="1"/>
            <a:r>
              <a:rPr lang="en-US" dirty="0" smtClean="0"/>
              <a:t>#</a:t>
            </a:r>
            <a:r>
              <a:rPr lang="sk-SK" dirty="0" err="1" smtClean="0"/>
              <a:t>ifdef</a:t>
            </a:r>
            <a:r>
              <a:rPr lang="sk-SK" dirty="0" smtClean="0"/>
              <a:t>		</a:t>
            </a:r>
            <a:r>
              <a:rPr lang="en-US" dirty="0" smtClean="0"/>
              <a:t>#</a:t>
            </a:r>
            <a:r>
              <a:rPr lang="sk-SK" dirty="0" err="1" smtClean="0"/>
              <a:t>ifndef</a:t>
            </a:r>
            <a:r>
              <a:rPr lang="sk-SK" dirty="0" smtClean="0"/>
              <a:t>	</a:t>
            </a:r>
            <a:r>
              <a:rPr lang="en-US" dirty="0" smtClean="0"/>
              <a:t>#</a:t>
            </a:r>
            <a:r>
              <a:rPr lang="sk-SK" dirty="0" err="1" smtClean="0"/>
              <a:t>include</a:t>
            </a:r>
            <a:endParaRPr lang="sk-SK" dirty="0" smtClean="0"/>
          </a:p>
          <a:p>
            <a:pPr lvl="1"/>
            <a:r>
              <a:rPr lang="en-US" dirty="0" smtClean="0"/>
              <a:t>#</a:t>
            </a:r>
            <a:r>
              <a:rPr lang="sk-SK" dirty="0" err="1" smtClean="0"/>
              <a:t>line</a:t>
            </a:r>
            <a:r>
              <a:rPr lang="sk-SK" dirty="0" smtClean="0"/>
              <a:t>		</a:t>
            </a:r>
            <a:r>
              <a:rPr lang="en-US" dirty="0" smtClean="0"/>
              <a:t>#</a:t>
            </a:r>
            <a:r>
              <a:rPr lang="sk-SK" dirty="0" err="1" smtClean="0"/>
              <a:t>pragma</a:t>
            </a:r>
            <a:r>
              <a:rPr lang="sk-SK" dirty="0" smtClean="0"/>
              <a:t>	</a:t>
            </a:r>
            <a:r>
              <a:rPr lang="en-US" dirty="0" smtClean="0"/>
              <a:t>#</a:t>
            </a:r>
            <a:r>
              <a:rPr lang="sk-SK" dirty="0" err="1" smtClean="0"/>
              <a:t>undef</a:t>
            </a:r>
            <a:endParaRPr lang="sk-SK" dirty="0" smtClean="0"/>
          </a:p>
          <a:p>
            <a:r>
              <a:rPr lang="sk-SK" dirty="0" smtClean="0"/>
              <a:t>Direktíva musí byť prvým nebielym znakom na danom riadku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746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Preporcesor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Direktíva </a:t>
            </a:r>
            <a:r>
              <a:rPr lang="en-US" dirty="0" smtClean="0"/>
              <a:t>#include</a:t>
            </a:r>
            <a:endParaRPr lang="sk-SK" dirty="0" smtClean="0"/>
          </a:p>
          <a:p>
            <a:r>
              <a:rPr lang="sk-SK" dirty="0" smtClean="0"/>
              <a:t>Vloží určený súbor na dané miesto v zdrojovom kóde</a:t>
            </a:r>
          </a:p>
          <a:p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&lt;</a:t>
            </a:r>
            <a:r>
              <a:rPr lang="sk-SK" dirty="0" err="1"/>
              <a:t>soubor.h</a:t>
            </a:r>
            <a:r>
              <a:rPr lang="sk-SK" dirty="0"/>
              <a:t>&gt;</a:t>
            </a:r>
          </a:p>
          <a:p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"</a:t>
            </a:r>
            <a:r>
              <a:rPr lang="sk-SK" dirty="0" err="1"/>
              <a:t>soubor.h</a:t>
            </a:r>
            <a:r>
              <a:rPr lang="sk-SK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851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Preporcesor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Direktíva #</a:t>
            </a:r>
            <a:r>
              <a:rPr lang="sk-SK" dirty="0" err="1" smtClean="0"/>
              <a:t>error</a:t>
            </a:r>
            <a:r>
              <a:rPr lang="sk-SK" dirty="0" smtClean="0"/>
              <a:t> [hlásenie]</a:t>
            </a:r>
          </a:p>
          <a:p>
            <a:r>
              <a:rPr lang="sk-SK" dirty="0" smtClean="0"/>
              <a:t>Generuje zadané hlásenie ako výstup prekladu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74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Preporcesor</a:t>
            </a:r>
            <a:r>
              <a:rPr lang="sk-SK" dirty="0" smtClean="0"/>
              <a:t> - </a:t>
            </a:r>
            <a:r>
              <a:rPr lang="sk-SK" dirty="0" err="1" smtClean="0"/>
              <a:t>makrá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Pomocou definícií </a:t>
            </a:r>
            <a:r>
              <a:rPr lang="sk-SK" dirty="0" err="1" smtClean="0"/>
              <a:t>makier</a:t>
            </a:r>
            <a:r>
              <a:rPr lang="sk-SK" dirty="0" smtClean="0"/>
              <a:t> môžeme do programu zaviesť pomenované konštanty</a:t>
            </a:r>
          </a:p>
          <a:p>
            <a:r>
              <a:rPr lang="sk-SK" dirty="0" smtClean="0"/>
              <a:t>Každý výskyt postupnosti znakov, ktoré zodpovedajú názvu </a:t>
            </a:r>
            <a:r>
              <a:rPr lang="sk-SK" dirty="0" err="1" smtClean="0"/>
              <a:t>makra</a:t>
            </a:r>
            <a:r>
              <a:rPr lang="sk-SK" dirty="0" smtClean="0"/>
              <a:t> sa nahradí hodnotou </a:t>
            </a:r>
            <a:r>
              <a:rPr lang="sk-SK" dirty="0" err="1" smtClean="0"/>
              <a:t>makra</a:t>
            </a:r>
            <a:endParaRPr lang="sk-SK" dirty="0" smtClean="0"/>
          </a:p>
          <a:p>
            <a:r>
              <a:rPr lang="sk-SK" dirty="0" smtClean="0"/>
              <a:t>Direktíva #</a:t>
            </a:r>
            <a:r>
              <a:rPr lang="sk-SK" dirty="0" err="1" smtClean="0"/>
              <a:t>define</a:t>
            </a:r>
            <a:endParaRPr lang="sk-SK" dirty="0" smtClean="0"/>
          </a:p>
          <a:p>
            <a:r>
              <a:rPr lang="sk-SK" dirty="0"/>
              <a:t>#</a:t>
            </a:r>
            <a:r>
              <a:rPr lang="sk-SK" dirty="0" err="1" smtClean="0"/>
              <a:t>define</a:t>
            </a:r>
            <a:r>
              <a:rPr lang="sk-SK" dirty="0" smtClean="0"/>
              <a:t> N 1000 /*</a:t>
            </a:r>
            <a:r>
              <a:rPr lang="sk-SK" dirty="0" err="1" smtClean="0"/>
              <a:t>velkost</a:t>
            </a:r>
            <a:r>
              <a:rPr lang="sk-SK" dirty="0" smtClean="0"/>
              <a:t> pola*/</a:t>
            </a:r>
          </a:p>
          <a:p>
            <a:r>
              <a:rPr lang="sk-SK" dirty="0"/>
              <a:t>#</a:t>
            </a:r>
            <a:r>
              <a:rPr lang="sk-SK" dirty="0" err="1" smtClean="0"/>
              <a:t>define</a:t>
            </a:r>
            <a:r>
              <a:rPr lang="sk-SK" dirty="0" smtClean="0"/>
              <a:t> DVE_PI (2 * 3.141592f)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951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Preporcesor</a:t>
            </a:r>
            <a:r>
              <a:rPr lang="sk-SK" dirty="0" smtClean="0"/>
              <a:t> - </a:t>
            </a:r>
            <a:r>
              <a:rPr lang="sk-SK" dirty="0" err="1" smtClean="0"/>
              <a:t>makrá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#</a:t>
            </a:r>
            <a:r>
              <a:rPr lang="sk-SK" dirty="0" err="1" smtClean="0"/>
              <a:t>define</a:t>
            </a:r>
            <a:r>
              <a:rPr lang="sk-SK" dirty="0" smtClean="0"/>
              <a:t> NAZOV ([zoznam argumentov]) [telo]</a:t>
            </a:r>
          </a:p>
          <a:p>
            <a:r>
              <a:rPr lang="sk-SK" dirty="0"/>
              <a:t>#</a:t>
            </a:r>
            <a:r>
              <a:rPr lang="sk-SK" dirty="0" err="1" smtClean="0"/>
              <a:t>define</a:t>
            </a:r>
            <a:r>
              <a:rPr lang="sk-SK" dirty="0" smtClean="0"/>
              <a:t>  MAX(a, b) ((a </a:t>
            </a:r>
            <a:r>
              <a:rPr lang="en-US" dirty="0" smtClean="0"/>
              <a:t>&gt; b)? (a):</a:t>
            </a:r>
            <a:r>
              <a:rPr lang="en-US" dirty="0" smtClean="0">
                <a:sym typeface="Wingdings" panose="05000000000000000000" pitchFamily="2" charset="2"/>
              </a:rPr>
              <a:t>(b)</a:t>
            </a:r>
            <a:r>
              <a:rPr lang="sk-SK" dirty="0" smtClean="0"/>
              <a:t>)</a:t>
            </a:r>
          </a:p>
          <a:p>
            <a:r>
              <a:rPr lang="sk-SK" dirty="0" smtClean="0"/>
              <a:t>Makro sa rozvinie v mieste použitia, na čo treba dávať pozor:</a:t>
            </a:r>
          </a:p>
          <a:p>
            <a:r>
              <a:rPr lang="sk-SK" dirty="0"/>
              <a:t>#</a:t>
            </a:r>
            <a:r>
              <a:rPr lang="sk-SK" dirty="0" err="1"/>
              <a:t>define</a:t>
            </a:r>
            <a:r>
              <a:rPr lang="sk-SK" dirty="0"/>
              <a:t>  </a:t>
            </a:r>
            <a:r>
              <a:rPr lang="sk-SK" dirty="0" smtClean="0"/>
              <a:t>SQR(x) (x * x)</a:t>
            </a:r>
          </a:p>
          <a:p>
            <a:r>
              <a:rPr lang="sk-SK" dirty="0" smtClean="0"/>
              <a:t>SQR(a + 1) = (a + 1 * a + 1) = (2 * a + 1)</a:t>
            </a:r>
            <a:endParaRPr lang="sk-SK" dirty="0"/>
          </a:p>
          <a:p>
            <a:r>
              <a:rPr lang="sk-SK" dirty="0" smtClean="0"/>
              <a:t>Záver: </a:t>
            </a:r>
            <a:r>
              <a:rPr lang="sk-SK" dirty="0" err="1" smtClean="0"/>
              <a:t>makrá</a:t>
            </a:r>
            <a:r>
              <a:rPr lang="sk-SK" dirty="0" smtClean="0"/>
              <a:t> treba definovať veľmi starostlivo a dávať prednosť funkciám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861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Preporcesor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Direktíva </a:t>
            </a:r>
            <a:r>
              <a:rPr lang="sk-SK" dirty="0" smtClean="0"/>
              <a:t>#</a:t>
            </a:r>
            <a:r>
              <a:rPr lang="sk-SK" dirty="0" err="1" smtClean="0"/>
              <a:t>undef</a:t>
            </a:r>
            <a:endParaRPr lang="sk-SK" dirty="0" smtClean="0"/>
          </a:p>
          <a:p>
            <a:r>
              <a:rPr lang="sk-SK" dirty="0" smtClean="0"/>
              <a:t>Táto direktíva odstráni definíciu daného </a:t>
            </a:r>
            <a:r>
              <a:rPr lang="sk-SK" dirty="0" err="1" smtClean="0"/>
              <a:t>makra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951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Preporcesor</a:t>
            </a:r>
            <a:r>
              <a:rPr lang="sk-SK" dirty="0" smtClean="0"/>
              <a:t> – preddefinované </a:t>
            </a:r>
            <a:r>
              <a:rPr lang="sk-SK" dirty="0" err="1" smtClean="0"/>
              <a:t>makrá</a:t>
            </a:r>
            <a:r>
              <a:rPr lang="sk-SK" dirty="0" smtClean="0"/>
              <a:t> (</a:t>
            </a:r>
            <a:r>
              <a:rPr lang="sk-SK" dirty="0" err="1" smtClean="0"/>
              <a:t>ctype.h</a:t>
            </a:r>
            <a:r>
              <a:rPr lang="sk-SK" dirty="0" smtClean="0"/>
              <a:t>)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08727"/>
              </p:ext>
            </p:extLst>
          </p:nvPr>
        </p:nvGraphicFramePr>
        <p:xfrm>
          <a:off x="1763688" y="1628800"/>
          <a:ext cx="525658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304256"/>
              </a:tblGrid>
              <a:tr h="248747">
                <a:tc>
                  <a:txBody>
                    <a:bodyPr/>
                    <a:lstStyle/>
                    <a:p>
                      <a:r>
                        <a:rPr lang="sk-SK" dirty="0" smtClean="0"/>
                        <a:t>Názov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Návratové hodnota</a:t>
                      </a:r>
                      <a:endParaRPr lang="sk-SK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isalnum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isalpha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isascii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</a:t>
                      </a:r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iscntrl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isdigit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islower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isprint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ispunct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isspace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isupper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isxdigit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isgraph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tolower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toupper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  <a:tr h="248747"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toascii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char</a:t>
                      </a:r>
                      <a:endParaRPr lang="sk-SK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1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542</TotalTime>
  <Words>452</Words>
  <Application>Microsoft Office PowerPoint</Application>
  <PresentationFormat>Prezentácia na obrazovke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Modul</vt:lpstr>
      <vt:lpstr>Jazyk C</vt:lpstr>
      <vt:lpstr>Preporcesor</vt:lpstr>
      <vt:lpstr>Preporcesor</vt:lpstr>
      <vt:lpstr>Preporcesor</vt:lpstr>
      <vt:lpstr>Preporcesor</vt:lpstr>
      <vt:lpstr>Preporcesor - makrá</vt:lpstr>
      <vt:lpstr>Preporcesor - makrá</vt:lpstr>
      <vt:lpstr>Preporcesor</vt:lpstr>
      <vt:lpstr>Preporcesor – preddefinované makrá (ctype.h)</vt:lpstr>
      <vt:lpstr>Preporcesor – podmienený preklad</vt:lpstr>
      <vt:lpstr>Preporcesor</vt:lpstr>
      <vt:lpstr>Preporcesor – direktívy ANSI C</vt:lpstr>
      <vt:lpstr>Preporcesor – direktívy ANSI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242</cp:revision>
  <dcterms:created xsi:type="dcterms:W3CDTF">2015-08-28T07:37:29Z</dcterms:created>
  <dcterms:modified xsi:type="dcterms:W3CDTF">2015-11-30T09:06:40Z</dcterms:modified>
</cp:coreProperties>
</file>