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dvolená sekcia" id="{2CE9C008-9725-4885-9F50-2BAB403BDED9}">
          <p14:sldIdLst>
            <p14:sldId id="256"/>
            <p14:sldId id="257"/>
            <p14:sldId id="258"/>
            <p14:sldId id="259"/>
            <p14:sldId id="260"/>
            <p14:sldId id="261"/>
            <p14:sldId id="262"/>
            <p14:sldId id="263"/>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606"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sk-SK" smtClean="0"/>
              <a:t>Upravte štýly predlohy textu</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Upravte štýl predlohy podnadpisov</a:t>
            </a:r>
            <a:endParaRPr lang="en-US" dirty="0"/>
          </a:p>
        </p:txBody>
      </p:sp>
      <p:sp>
        <p:nvSpPr>
          <p:cNvPr id="4" name="Date Placeholder 3"/>
          <p:cNvSpPr>
            <a:spLocks noGrp="1"/>
          </p:cNvSpPr>
          <p:nvPr>
            <p:ph type="dt" sz="half" idx="10"/>
          </p:nvPr>
        </p:nvSpPr>
        <p:spPr/>
        <p:txBody>
          <a:bodyPr/>
          <a:lstStyle/>
          <a:p>
            <a:fld id="{10DC2837-71B2-403D-86BA-FF302E18CF1F}" type="datetimeFigureOut">
              <a:rPr lang="sk-SK" smtClean="0"/>
              <a:t>29. 11. 2015</a:t>
            </a:fld>
            <a:endParaRPr lang="sk-SK"/>
          </a:p>
        </p:txBody>
      </p:sp>
      <p:sp>
        <p:nvSpPr>
          <p:cNvPr id="5" name="Footer Placeholder 4"/>
          <p:cNvSpPr>
            <a:spLocks noGrp="1"/>
          </p:cNvSpPr>
          <p:nvPr>
            <p:ph type="ftr" sz="quarter" idx="11"/>
          </p:nvPr>
        </p:nvSpPr>
        <p:spPr/>
        <p:txBody>
          <a:bodyPr/>
          <a:lstStyle/>
          <a:p>
            <a:endParaRPr lang="sk-SK"/>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4314607-10F0-4028-88FA-C382A2292B87}" type="slidenum">
              <a:rPr lang="sk-SK" smtClean="0"/>
              <a:t>‹#›</a:t>
            </a:fld>
            <a:endParaRPr lang="sk-SK"/>
          </a:p>
        </p:txBody>
      </p:sp>
    </p:spTree>
    <p:extLst>
      <p:ext uri="{BB962C8B-B14F-4D97-AF65-F5344CB8AC3E}">
        <p14:creationId xmlns:p14="http://schemas.microsoft.com/office/powerpoint/2010/main" val="1510817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Názov a popis">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sk-SK" smtClean="0"/>
              <a:t>Upravte štýly predlohy textu</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Upravte štýl predlohy textu.</a:t>
            </a:r>
          </a:p>
        </p:txBody>
      </p:sp>
      <p:sp>
        <p:nvSpPr>
          <p:cNvPr id="4" name="Date Placeholder 3"/>
          <p:cNvSpPr>
            <a:spLocks noGrp="1"/>
          </p:cNvSpPr>
          <p:nvPr>
            <p:ph type="dt" sz="half" idx="10"/>
          </p:nvPr>
        </p:nvSpPr>
        <p:spPr/>
        <p:txBody>
          <a:bodyPr/>
          <a:lstStyle/>
          <a:p>
            <a:fld id="{10DC2837-71B2-403D-86BA-FF302E18CF1F}" type="datetimeFigureOut">
              <a:rPr lang="sk-SK" smtClean="0"/>
              <a:t>29. 11. 2015</a:t>
            </a:fld>
            <a:endParaRPr lang="sk-SK"/>
          </a:p>
        </p:txBody>
      </p:sp>
      <p:sp>
        <p:nvSpPr>
          <p:cNvPr id="5" name="Footer Placeholder 4"/>
          <p:cNvSpPr>
            <a:spLocks noGrp="1"/>
          </p:cNvSpPr>
          <p:nvPr>
            <p:ph type="ftr" sz="quarter" idx="11"/>
          </p:nvPr>
        </p:nvSpPr>
        <p:spPr/>
        <p:txBody>
          <a:bodyPr/>
          <a:lstStyle/>
          <a:p>
            <a:endParaRPr lang="sk-SK"/>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4314607-10F0-4028-88FA-C382A2292B87}" type="slidenum">
              <a:rPr lang="sk-SK" smtClean="0"/>
              <a:t>‹#›</a:t>
            </a:fld>
            <a:endParaRPr lang="sk-SK"/>
          </a:p>
        </p:txBody>
      </p:sp>
    </p:spTree>
    <p:extLst>
      <p:ext uri="{BB962C8B-B14F-4D97-AF65-F5344CB8AC3E}">
        <p14:creationId xmlns:p14="http://schemas.microsoft.com/office/powerpoint/2010/main" val="1966633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onuka s popisom">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sk-SK" smtClean="0"/>
              <a:t>Upravte štýly predlohy textu</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k-SK" smtClean="0"/>
              <a:t>Upravte štýl predlohy textu.</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Upravte štýl predlohy textu.</a:t>
            </a:r>
          </a:p>
        </p:txBody>
      </p:sp>
      <p:sp>
        <p:nvSpPr>
          <p:cNvPr id="4" name="Date Placeholder 3"/>
          <p:cNvSpPr>
            <a:spLocks noGrp="1"/>
          </p:cNvSpPr>
          <p:nvPr>
            <p:ph type="dt" sz="half" idx="10"/>
          </p:nvPr>
        </p:nvSpPr>
        <p:spPr/>
        <p:txBody>
          <a:bodyPr/>
          <a:lstStyle/>
          <a:p>
            <a:fld id="{10DC2837-71B2-403D-86BA-FF302E18CF1F}" type="datetimeFigureOut">
              <a:rPr lang="sk-SK" smtClean="0"/>
              <a:t>29. 11. 2015</a:t>
            </a:fld>
            <a:endParaRPr lang="sk-SK"/>
          </a:p>
        </p:txBody>
      </p:sp>
      <p:sp>
        <p:nvSpPr>
          <p:cNvPr id="5" name="Footer Placeholder 4"/>
          <p:cNvSpPr>
            <a:spLocks noGrp="1"/>
          </p:cNvSpPr>
          <p:nvPr>
            <p:ph type="ftr" sz="quarter" idx="11"/>
          </p:nvPr>
        </p:nvSpPr>
        <p:spPr/>
        <p:txBody>
          <a:bodyPr/>
          <a:lstStyle/>
          <a:p>
            <a:endParaRPr lang="sk-SK"/>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4314607-10F0-4028-88FA-C382A2292B87}" type="slidenum">
              <a:rPr lang="sk-SK" smtClean="0"/>
              <a:t>‹#›</a:t>
            </a:fld>
            <a:endParaRPr lang="sk-SK"/>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345449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arta s názv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sk-SK" smtClean="0"/>
              <a:t>Upravte štýly predlohy textu</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sk-SK" smtClean="0"/>
              <a:t>Upravte štýl predlohy textu.</a:t>
            </a:r>
          </a:p>
        </p:txBody>
      </p:sp>
      <p:sp>
        <p:nvSpPr>
          <p:cNvPr id="5" name="Date Placeholder 4"/>
          <p:cNvSpPr>
            <a:spLocks noGrp="1"/>
          </p:cNvSpPr>
          <p:nvPr>
            <p:ph type="dt" sz="half" idx="10"/>
          </p:nvPr>
        </p:nvSpPr>
        <p:spPr/>
        <p:txBody>
          <a:bodyPr/>
          <a:lstStyle/>
          <a:p>
            <a:fld id="{10DC2837-71B2-403D-86BA-FF302E18CF1F}" type="datetimeFigureOut">
              <a:rPr lang="sk-SK" smtClean="0"/>
              <a:t>29. 11. 2015</a:t>
            </a:fld>
            <a:endParaRPr lang="sk-SK"/>
          </a:p>
        </p:txBody>
      </p:sp>
      <p:sp>
        <p:nvSpPr>
          <p:cNvPr id="6" name="Footer Placeholder 5"/>
          <p:cNvSpPr>
            <a:spLocks noGrp="1"/>
          </p:cNvSpPr>
          <p:nvPr>
            <p:ph type="ftr" sz="quarter" idx="11"/>
          </p:nvPr>
        </p:nvSpPr>
        <p:spPr/>
        <p:txBody>
          <a:bodyPr/>
          <a:lstStyle/>
          <a:p>
            <a:endParaRPr lang="sk-SK"/>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4314607-10F0-4028-88FA-C382A2292B87}" type="slidenum">
              <a:rPr lang="sk-SK" smtClean="0"/>
              <a:t>‹#›</a:t>
            </a:fld>
            <a:endParaRPr lang="sk-SK"/>
          </a:p>
        </p:txBody>
      </p:sp>
    </p:spTree>
    <p:extLst>
      <p:ext uri="{BB962C8B-B14F-4D97-AF65-F5344CB8AC3E}">
        <p14:creationId xmlns:p14="http://schemas.microsoft.com/office/powerpoint/2010/main" val="2265302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s názvom ponuky">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sk-SK" smtClean="0"/>
              <a:t>Upravte štýly predlohy textu</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k-SK" smtClean="0"/>
              <a:t>Upravte štýl predlohy textu.</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sk-SK" smtClean="0"/>
              <a:t>Upravte štýl predlohy textu.</a:t>
            </a:r>
          </a:p>
        </p:txBody>
      </p:sp>
      <p:sp>
        <p:nvSpPr>
          <p:cNvPr id="5" name="Date Placeholder 4"/>
          <p:cNvSpPr>
            <a:spLocks noGrp="1"/>
          </p:cNvSpPr>
          <p:nvPr>
            <p:ph type="dt" sz="half" idx="10"/>
          </p:nvPr>
        </p:nvSpPr>
        <p:spPr/>
        <p:txBody>
          <a:bodyPr/>
          <a:lstStyle/>
          <a:p>
            <a:fld id="{10DC2837-71B2-403D-86BA-FF302E18CF1F}" type="datetimeFigureOut">
              <a:rPr lang="sk-SK" smtClean="0"/>
              <a:t>29. 11. 2015</a:t>
            </a:fld>
            <a:endParaRPr lang="sk-SK"/>
          </a:p>
        </p:txBody>
      </p:sp>
      <p:sp>
        <p:nvSpPr>
          <p:cNvPr id="6" name="Footer Placeholder 5"/>
          <p:cNvSpPr>
            <a:spLocks noGrp="1"/>
          </p:cNvSpPr>
          <p:nvPr>
            <p:ph type="ftr" sz="quarter" idx="11"/>
          </p:nvPr>
        </p:nvSpPr>
        <p:spPr/>
        <p:txBody>
          <a:bodyPr/>
          <a:lstStyle/>
          <a:p>
            <a:endParaRPr lang="sk-SK"/>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4314607-10F0-4028-88FA-C382A2292B87}" type="slidenum">
              <a:rPr lang="sk-SK" smtClean="0"/>
              <a:t>‹#›</a:t>
            </a:fld>
            <a:endParaRPr lang="sk-SK"/>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1645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alebo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sk-SK" smtClean="0"/>
              <a:t>Upravte štýly predlohy textu</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k-SK" smtClean="0"/>
              <a:t>Upravte štýl predlohy textu.</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sk-SK" smtClean="0"/>
              <a:t>Upravte štýl predlohy textu.</a:t>
            </a:r>
          </a:p>
        </p:txBody>
      </p:sp>
      <p:sp>
        <p:nvSpPr>
          <p:cNvPr id="5" name="Date Placeholder 4"/>
          <p:cNvSpPr>
            <a:spLocks noGrp="1"/>
          </p:cNvSpPr>
          <p:nvPr>
            <p:ph type="dt" sz="half" idx="10"/>
          </p:nvPr>
        </p:nvSpPr>
        <p:spPr/>
        <p:txBody>
          <a:bodyPr/>
          <a:lstStyle/>
          <a:p>
            <a:fld id="{10DC2837-71B2-403D-86BA-FF302E18CF1F}" type="datetimeFigureOut">
              <a:rPr lang="sk-SK" smtClean="0"/>
              <a:t>29. 11. 2015</a:t>
            </a:fld>
            <a:endParaRPr lang="sk-SK"/>
          </a:p>
        </p:txBody>
      </p:sp>
      <p:sp>
        <p:nvSpPr>
          <p:cNvPr id="6" name="Footer Placeholder 5"/>
          <p:cNvSpPr>
            <a:spLocks noGrp="1"/>
          </p:cNvSpPr>
          <p:nvPr>
            <p:ph type="ftr" sz="quarter" idx="11"/>
          </p:nvPr>
        </p:nvSpPr>
        <p:spPr/>
        <p:txBody>
          <a:bodyPr/>
          <a:lstStyle/>
          <a:p>
            <a:endParaRPr lang="sk-SK"/>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4314607-10F0-4028-88FA-C382A2292B87}" type="slidenum">
              <a:rPr lang="sk-SK" smtClean="0"/>
              <a:t>‹#›</a:t>
            </a:fld>
            <a:endParaRPr lang="sk-SK"/>
          </a:p>
        </p:txBody>
      </p:sp>
    </p:spTree>
    <p:extLst>
      <p:ext uri="{BB962C8B-B14F-4D97-AF65-F5344CB8AC3E}">
        <p14:creationId xmlns:p14="http://schemas.microsoft.com/office/powerpoint/2010/main" val="18184575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3" name="Vertical Text Placeholder 2"/>
          <p:cNvSpPr>
            <a:spLocks noGrp="1"/>
          </p:cNvSpPr>
          <p:nvPr>
            <p:ph type="body" orient="vert" idx="1"/>
          </p:nvPr>
        </p:nvSpPr>
        <p:spPr/>
        <p:txBody>
          <a:bodyPr vert="eaVert" ancho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p:txBody>
          <a:bodyPr/>
          <a:lstStyle/>
          <a:p>
            <a:fld id="{10DC2837-71B2-403D-86BA-FF302E18CF1F}" type="datetimeFigureOut">
              <a:rPr lang="sk-SK" smtClean="0"/>
              <a:t>29. 11. 2015</a:t>
            </a:fld>
            <a:endParaRPr lang="sk-SK"/>
          </a:p>
        </p:txBody>
      </p:sp>
      <p:sp>
        <p:nvSpPr>
          <p:cNvPr id="5" name="Footer Placeholder 4"/>
          <p:cNvSpPr>
            <a:spLocks noGrp="1"/>
          </p:cNvSpPr>
          <p:nvPr>
            <p:ph type="ftr" sz="quarter" idx="11"/>
          </p:nvPr>
        </p:nvSpPr>
        <p:spPr/>
        <p:txBody>
          <a:bodyPr/>
          <a:lstStyle/>
          <a:p>
            <a:endParaRPr lang="sk-S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4314607-10F0-4028-88FA-C382A2292B87}" type="slidenum">
              <a:rPr lang="sk-SK" smtClean="0"/>
              <a:t>‹#›</a:t>
            </a:fld>
            <a:endParaRPr lang="sk-SK"/>
          </a:p>
        </p:txBody>
      </p:sp>
    </p:spTree>
    <p:extLst>
      <p:ext uri="{BB962C8B-B14F-4D97-AF65-F5344CB8AC3E}">
        <p14:creationId xmlns:p14="http://schemas.microsoft.com/office/powerpoint/2010/main" val="11246680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sk-SK" smtClean="0"/>
              <a:t>Upravte štýly predlohy textu</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p:txBody>
          <a:bodyPr/>
          <a:lstStyle/>
          <a:p>
            <a:fld id="{10DC2837-71B2-403D-86BA-FF302E18CF1F}" type="datetimeFigureOut">
              <a:rPr lang="sk-SK" smtClean="0"/>
              <a:t>29. 11. 2015</a:t>
            </a:fld>
            <a:endParaRPr lang="sk-SK"/>
          </a:p>
        </p:txBody>
      </p:sp>
      <p:sp>
        <p:nvSpPr>
          <p:cNvPr id="5" name="Footer Placeholder 4"/>
          <p:cNvSpPr>
            <a:spLocks noGrp="1"/>
          </p:cNvSpPr>
          <p:nvPr>
            <p:ph type="ftr" sz="quarter" idx="11"/>
          </p:nvPr>
        </p:nvSpPr>
        <p:spPr/>
        <p:txBody>
          <a:bodyPr/>
          <a:lstStyle/>
          <a:p>
            <a:endParaRPr lang="sk-S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4314607-10F0-4028-88FA-C382A2292B87}" type="slidenum">
              <a:rPr lang="sk-SK" smtClean="0"/>
              <a:t>‹#›</a:t>
            </a:fld>
            <a:endParaRPr lang="sk-SK"/>
          </a:p>
        </p:txBody>
      </p:sp>
    </p:spTree>
    <p:extLst>
      <p:ext uri="{BB962C8B-B14F-4D97-AF65-F5344CB8AC3E}">
        <p14:creationId xmlns:p14="http://schemas.microsoft.com/office/powerpoint/2010/main" val="623801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sk-SK" smtClean="0"/>
              <a:t>Upravte štýly predlohy textu</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p:txBody>
          <a:bodyPr/>
          <a:lstStyle/>
          <a:p>
            <a:fld id="{10DC2837-71B2-403D-86BA-FF302E18CF1F}" type="datetimeFigureOut">
              <a:rPr lang="sk-SK" smtClean="0"/>
              <a:t>29. 11. 2015</a:t>
            </a:fld>
            <a:endParaRPr lang="sk-SK"/>
          </a:p>
        </p:txBody>
      </p:sp>
      <p:sp>
        <p:nvSpPr>
          <p:cNvPr id="5" name="Footer Placeholder 4"/>
          <p:cNvSpPr>
            <a:spLocks noGrp="1"/>
          </p:cNvSpPr>
          <p:nvPr>
            <p:ph type="ftr" sz="quarter" idx="11"/>
          </p:nvPr>
        </p:nvSpPr>
        <p:spPr/>
        <p:txBody>
          <a:bodyPr/>
          <a:lstStyle/>
          <a:p>
            <a:endParaRPr lang="sk-S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4314607-10F0-4028-88FA-C382A2292B87}" type="slidenum">
              <a:rPr lang="sk-SK" smtClean="0"/>
              <a:t>‹#›</a:t>
            </a:fld>
            <a:endParaRPr lang="sk-SK"/>
          </a:p>
        </p:txBody>
      </p:sp>
    </p:spTree>
    <p:extLst>
      <p:ext uri="{BB962C8B-B14F-4D97-AF65-F5344CB8AC3E}">
        <p14:creationId xmlns:p14="http://schemas.microsoft.com/office/powerpoint/2010/main" val="2820290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sk-SK" smtClean="0"/>
              <a:t>Upravte štýly predlohy textu</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Upravte štýl predlohy textu.</a:t>
            </a:r>
          </a:p>
        </p:txBody>
      </p:sp>
      <p:sp>
        <p:nvSpPr>
          <p:cNvPr id="4" name="Date Placeholder 3"/>
          <p:cNvSpPr>
            <a:spLocks noGrp="1"/>
          </p:cNvSpPr>
          <p:nvPr>
            <p:ph type="dt" sz="half" idx="10"/>
          </p:nvPr>
        </p:nvSpPr>
        <p:spPr/>
        <p:txBody>
          <a:bodyPr/>
          <a:lstStyle/>
          <a:p>
            <a:fld id="{10DC2837-71B2-403D-86BA-FF302E18CF1F}" type="datetimeFigureOut">
              <a:rPr lang="sk-SK" smtClean="0"/>
              <a:t>29. 11. 2015</a:t>
            </a:fld>
            <a:endParaRPr lang="sk-SK"/>
          </a:p>
        </p:txBody>
      </p:sp>
      <p:sp>
        <p:nvSpPr>
          <p:cNvPr id="5" name="Footer Placeholder 4"/>
          <p:cNvSpPr>
            <a:spLocks noGrp="1"/>
          </p:cNvSpPr>
          <p:nvPr>
            <p:ph type="ftr" sz="quarter" idx="11"/>
          </p:nvPr>
        </p:nvSpPr>
        <p:spPr/>
        <p:txBody>
          <a:bodyPr/>
          <a:lstStyle/>
          <a:p>
            <a:endParaRPr lang="sk-SK"/>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4314607-10F0-4028-88FA-C382A2292B87}" type="slidenum">
              <a:rPr lang="sk-SK" smtClean="0"/>
              <a:t>‹#›</a:t>
            </a:fld>
            <a:endParaRPr lang="sk-SK"/>
          </a:p>
        </p:txBody>
      </p:sp>
    </p:spTree>
    <p:extLst>
      <p:ext uri="{BB962C8B-B14F-4D97-AF65-F5344CB8AC3E}">
        <p14:creationId xmlns:p14="http://schemas.microsoft.com/office/powerpoint/2010/main" val="495986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sk-SK" smtClean="0"/>
              <a:t>Upravte štýly predlohy textu</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5" name="Date Placeholder 4"/>
          <p:cNvSpPr>
            <a:spLocks noGrp="1"/>
          </p:cNvSpPr>
          <p:nvPr>
            <p:ph type="dt" sz="half" idx="10"/>
          </p:nvPr>
        </p:nvSpPr>
        <p:spPr/>
        <p:txBody>
          <a:bodyPr/>
          <a:lstStyle/>
          <a:p>
            <a:fld id="{10DC2837-71B2-403D-86BA-FF302E18CF1F}" type="datetimeFigureOut">
              <a:rPr lang="sk-SK" smtClean="0"/>
              <a:t>29. 11. 2015</a:t>
            </a:fld>
            <a:endParaRPr lang="sk-SK"/>
          </a:p>
        </p:txBody>
      </p:sp>
      <p:sp>
        <p:nvSpPr>
          <p:cNvPr id="6" name="Footer Placeholder 5"/>
          <p:cNvSpPr>
            <a:spLocks noGrp="1"/>
          </p:cNvSpPr>
          <p:nvPr>
            <p:ph type="ftr" sz="quarter" idx="11"/>
          </p:nvPr>
        </p:nvSpPr>
        <p:spPr/>
        <p:txBody>
          <a:bodyPr/>
          <a:lstStyle/>
          <a:p>
            <a:endParaRPr lang="sk-SK"/>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4314607-10F0-4028-88FA-C382A2292B87}" type="slidenum">
              <a:rPr lang="sk-SK" smtClean="0"/>
              <a:t>‹#›</a:t>
            </a:fld>
            <a:endParaRPr lang="sk-SK"/>
          </a:p>
        </p:txBody>
      </p:sp>
    </p:spTree>
    <p:extLst>
      <p:ext uri="{BB962C8B-B14F-4D97-AF65-F5344CB8AC3E}">
        <p14:creationId xmlns:p14="http://schemas.microsoft.com/office/powerpoint/2010/main" val="2271854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sk-SK" smtClean="0"/>
              <a:t>Upravte štýly predlohy textu</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7" name="Date Placeholder 6"/>
          <p:cNvSpPr>
            <a:spLocks noGrp="1"/>
          </p:cNvSpPr>
          <p:nvPr>
            <p:ph type="dt" sz="half" idx="10"/>
          </p:nvPr>
        </p:nvSpPr>
        <p:spPr/>
        <p:txBody>
          <a:bodyPr/>
          <a:lstStyle/>
          <a:p>
            <a:fld id="{10DC2837-71B2-403D-86BA-FF302E18CF1F}" type="datetimeFigureOut">
              <a:rPr lang="sk-SK" smtClean="0"/>
              <a:t>29. 11. 2015</a:t>
            </a:fld>
            <a:endParaRPr lang="sk-SK"/>
          </a:p>
        </p:txBody>
      </p:sp>
      <p:sp>
        <p:nvSpPr>
          <p:cNvPr id="8" name="Footer Placeholder 7"/>
          <p:cNvSpPr>
            <a:spLocks noGrp="1"/>
          </p:cNvSpPr>
          <p:nvPr>
            <p:ph type="ftr" sz="quarter" idx="11"/>
          </p:nvPr>
        </p:nvSpPr>
        <p:spPr/>
        <p:txBody>
          <a:bodyPr/>
          <a:lstStyle/>
          <a:p>
            <a:endParaRPr lang="sk-SK"/>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4314607-10F0-4028-88FA-C382A2292B87}" type="slidenum">
              <a:rPr lang="sk-SK" smtClean="0"/>
              <a:t>‹#›</a:t>
            </a:fld>
            <a:endParaRPr lang="sk-SK"/>
          </a:p>
        </p:txBody>
      </p:sp>
    </p:spTree>
    <p:extLst>
      <p:ext uri="{BB962C8B-B14F-4D97-AF65-F5344CB8AC3E}">
        <p14:creationId xmlns:p14="http://schemas.microsoft.com/office/powerpoint/2010/main" val="290370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3" name="Date Placeholder 2"/>
          <p:cNvSpPr>
            <a:spLocks noGrp="1"/>
          </p:cNvSpPr>
          <p:nvPr>
            <p:ph type="dt" sz="half" idx="10"/>
          </p:nvPr>
        </p:nvSpPr>
        <p:spPr/>
        <p:txBody>
          <a:bodyPr/>
          <a:lstStyle/>
          <a:p>
            <a:fld id="{10DC2837-71B2-403D-86BA-FF302E18CF1F}" type="datetimeFigureOut">
              <a:rPr lang="sk-SK" smtClean="0"/>
              <a:t>29. 11. 2015</a:t>
            </a:fld>
            <a:endParaRPr lang="sk-SK"/>
          </a:p>
        </p:txBody>
      </p:sp>
      <p:sp>
        <p:nvSpPr>
          <p:cNvPr id="4" name="Footer Placeholder 3"/>
          <p:cNvSpPr>
            <a:spLocks noGrp="1"/>
          </p:cNvSpPr>
          <p:nvPr>
            <p:ph type="ftr" sz="quarter" idx="11"/>
          </p:nvPr>
        </p:nvSpPr>
        <p:spPr/>
        <p:txBody>
          <a:bodyPr/>
          <a:lstStyle/>
          <a:p>
            <a:endParaRPr lang="sk-SK"/>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4314607-10F0-4028-88FA-C382A2292B87}" type="slidenum">
              <a:rPr lang="sk-SK" smtClean="0"/>
              <a:t>‹#›</a:t>
            </a:fld>
            <a:endParaRPr lang="sk-SK"/>
          </a:p>
        </p:txBody>
      </p:sp>
    </p:spTree>
    <p:extLst>
      <p:ext uri="{BB962C8B-B14F-4D97-AF65-F5344CB8AC3E}">
        <p14:creationId xmlns:p14="http://schemas.microsoft.com/office/powerpoint/2010/main" val="1948685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DC2837-71B2-403D-86BA-FF302E18CF1F}" type="datetimeFigureOut">
              <a:rPr lang="sk-SK" smtClean="0"/>
              <a:t>29. 11. 2015</a:t>
            </a:fld>
            <a:endParaRPr lang="sk-SK"/>
          </a:p>
        </p:txBody>
      </p:sp>
      <p:sp>
        <p:nvSpPr>
          <p:cNvPr id="3" name="Footer Placeholder 2"/>
          <p:cNvSpPr>
            <a:spLocks noGrp="1"/>
          </p:cNvSpPr>
          <p:nvPr>
            <p:ph type="ftr" sz="quarter" idx="11"/>
          </p:nvPr>
        </p:nvSpPr>
        <p:spPr/>
        <p:txBody>
          <a:bodyPr/>
          <a:lstStyle/>
          <a:p>
            <a:endParaRPr lang="sk-SK"/>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4314607-10F0-4028-88FA-C382A2292B87}" type="slidenum">
              <a:rPr lang="sk-SK" smtClean="0"/>
              <a:t>‹#›</a:t>
            </a:fld>
            <a:endParaRPr lang="sk-SK"/>
          </a:p>
        </p:txBody>
      </p:sp>
    </p:spTree>
    <p:extLst>
      <p:ext uri="{BB962C8B-B14F-4D97-AF65-F5344CB8AC3E}">
        <p14:creationId xmlns:p14="http://schemas.microsoft.com/office/powerpoint/2010/main" val="274059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sk-SK" smtClean="0"/>
              <a:t>Upravte štýly predlohy textu</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5" name="Date Placeholder 4"/>
          <p:cNvSpPr>
            <a:spLocks noGrp="1"/>
          </p:cNvSpPr>
          <p:nvPr>
            <p:ph type="dt" sz="half" idx="10"/>
          </p:nvPr>
        </p:nvSpPr>
        <p:spPr/>
        <p:txBody>
          <a:bodyPr/>
          <a:lstStyle/>
          <a:p>
            <a:fld id="{10DC2837-71B2-403D-86BA-FF302E18CF1F}" type="datetimeFigureOut">
              <a:rPr lang="sk-SK" smtClean="0"/>
              <a:t>29. 11. 2015</a:t>
            </a:fld>
            <a:endParaRPr lang="sk-SK"/>
          </a:p>
        </p:txBody>
      </p:sp>
      <p:sp>
        <p:nvSpPr>
          <p:cNvPr id="6" name="Footer Placeholder 5"/>
          <p:cNvSpPr>
            <a:spLocks noGrp="1"/>
          </p:cNvSpPr>
          <p:nvPr>
            <p:ph type="ftr" sz="quarter" idx="11"/>
          </p:nvPr>
        </p:nvSpPr>
        <p:spPr/>
        <p:txBody>
          <a:bodyPr/>
          <a:lstStyle/>
          <a:p>
            <a:endParaRPr lang="sk-SK"/>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4314607-10F0-4028-88FA-C382A2292B87}" type="slidenum">
              <a:rPr lang="sk-SK" smtClean="0"/>
              <a:t>‹#›</a:t>
            </a:fld>
            <a:endParaRPr lang="sk-SK"/>
          </a:p>
        </p:txBody>
      </p:sp>
    </p:spTree>
    <p:extLst>
      <p:ext uri="{BB962C8B-B14F-4D97-AF65-F5344CB8AC3E}">
        <p14:creationId xmlns:p14="http://schemas.microsoft.com/office/powerpoint/2010/main" val="1283610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sk-SK" smtClean="0"/>
              <a:t>Upravte štýly predlohy textu</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smtClean="0"/>
              <a:t>Ak chcete pridať obrázok, kliknite na ikonu</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5" name="Date Placeholder 4"/>
          <p:cNvSpPr>
            <a:spLocks noGrp="1"/>
          </p:cNvSpPr>
          <p:nvPr>
            <p:ph type="dt" sz="half" idx="10"/>
          </p:nvPr>
        </p:nvSpPr>
        <p:spPr/>
        <p:txBody>
          <a:bodyPr/>
          <a:lstStyle/>
          <a:p>
            <a:fld id="{10DC2837-71B2-403D-86BA-FF302E18CF1F}" type="datetimeFigureOut">
              <a:rPr lang="sk-SK" smtClean="0"/>
              <a:t>29. 11. 2015</a:t>
            </a:fld>
            <a:endParaRPr lang="sk-SK"/>
          </a:p>
        </p:txBody>
      </p:sp>
      <p:sp>
        <p:nvSpPr>
          <p:cNvPr id="6" name="Footer Placeholder 5"/>
          <p:cNvSpPr>
            <a:spLocks noGrp="1"/>
          </p:cNvSpPr>
          <p:nvPr>
            <p:ph type="ftr" sz="quarter" idx="11"/>
          </p:nvPr>
        </p:nvSpPr>
        <p:spPr/>
        <p:txBody>
          <a:bodyPr/>
          <a:lstStyle/>
          <a:p>
            <a:endParaRPr lang="sk-SK"/>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4314607-10F0-4028-88FA-C382A2292B87}" type="slidenum">
              <a:rPr lang="sk-SK" smtClean="0"/>
              <a:t>‹#›</a:t>
            </a:fld>
            <a:endParaRPr lang="sk-SK"/>
          </a:p>
        </p:txBody>
      </p:sp>
    </p:spTree>
    <p:extLst>
      <p:ext uri="{BB962C8B-B14F-4D97-AF65-F5344CB8AC3E}">
        <p14:creationId xmlns:p14="http://schemas.microsoft.com/office/powerpoint/2010/main" val="1275927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sk-SK" smtClean="0"/>
              <a:t>Upravte štýly predlohy textu</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0DC2837-71B2-403D-86BA-FF302E18CF1F}" type="datetimeFigureOut">
              <a:rPr lang="sk-SK" smtClean="0"/>
              <a:t>29. 11. 2015</a:t>
            </a:fld>
            <a:endParaRPr lang="sk-SK"/>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sk-SK"/>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4314607-10F0-4028-88FA-C382A2292B87}" type="slidenum">
              <a:rPr lang="sk-SK" smtClean="0"/>
              <a:t>‹#›</a:t>
            </a:fld>
            <a:endParaRPr lang="sk-SK"/>
          </a:p>
        </p:txBody>
      </p:sp>
    </p:spTree>
    <p:extLst>
      <p:ext uri="{BB962C8B-B14F-4D97-AF65-F5344CB8AC3E}">
        <p14:creationId xmlns:p14="http://schemas.microsoft.com/office/powerpoint/2010/main" val="118123013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2112135" y="2514600"/>
            <a:ext cx="9697792" cy="2262781"/>
          </a:xfrm>
        </p:spPr>
        <p:txBody>
          <a:bodyPr>
            <a:normAutofit fontScale="90000"/>
          </a:bodyPr>
          <a:lstStyle/>
          <a:p>
            <a:r>
              <a:rPr lang="sk-SK" b="1" dirty="0"/>
              <a:t>Optimalizácia odbavovacieho systému knižnice</a:t>
            </a:r>
            <a:r>
              <a:rPr lang="sk-SK" dirty="0"/>
              <a:t/>
            </a:r>
            <a:br>
              <a:rPr lang="sk-SK" dirty="0"/>
            </a:br>
            <a:endParaRPr lang="sk-SK" dirty="0"/>
          </a:p>
        </p:txBody>
      </p:sp>
      <p:sp>
        <p:nvSpPr>
          <p:cNvPr id="3" name="Podnadpis 2"/>
          <p:cNvSpPr>
            <a:spLocks noGrp="1"/>
          </p:cNvSpPr>
          <p:nvPr>
            <p:ph type="subTitle" idx="1"/>
          </p:nvPr>
        </p:nvSpPr>
        <p:spPr/>
        <p:txBody>
          <a:bodyPr/>
          <a:lstStyle/>
          <a:p>
            <a:endParaRPr lang="sk-SK"/>
          </a:p>
        </p:txBody>
      </p:sp>
    </p:spTree>
    <p:extLst>
      <p:ext uri="{BB962C8B-B14F-4D97-AF65-F5344CB8AC3E}">
        <p14:creationId xmlns:p14="http://schemas.microsoft.com/office/powerpoint/2010/main" val="461897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Zadanie témy</a:t>
            </a:r>
            <a:endParaRPr lang="sk-SK" dirty="0"/>
          </a:p>
        </p:txBody>
      </p:sp>
      <p:sp>
        <p:nvSpPr>
          <p:cNvPr id="3" name="Zástupný symbol obsahu 2"/>
          <p:cNvSpPr>
            <a:spLocks noGrp="1"/>
          </p:cNvSpPr>
          <p:nvPr>
            <p:ph idx="1"/>
          </p:nvPr>
        </p:nvSpPr>
        <p:spPr/>
        <p:txBody>
          <a:bodyPr/>
          <a:lstStyle/>
          <a:p>
            <a:r>
              <a:rPr lang="sk-SK" sz="2400" dirty="0"/>
              <a:t>Modelovaný systém obsluhy, ktorí pozostáva z dvoch obslužných pultov. Prvý pult slúži na vrátanie kníh do knižnice a druhý slúži na požičiavanie kníh. Ak pri druhom  pulte stojí viac ako 6 ľudí a pri pulte na vrátenie kníh je menej ako 3 čitatelia tak si čitateľ môže požičať knihy aj pri obslužnom pulte vrátenia kníh. Pokiaľ by sa pri oboch pultoch nachádzalo viac ako 10 čitateľov tak ďalší prichádzajúci čitateľ opúšťa knižnicu bez využitia služieb. </a:t>
            </a:r>
          </a:p>
          <a:p>
            <a:endParaRPr lang="sk-SK" dirty="0"/>
          </a:p>
        </p:txBody>
      </p:sp>
    </p:spTree>
    <p:extLst>
      <p:ext uri="{BB962C8B-B14F-4D97-AF65-F5344CB8AC3E}">
        <p14:creationId xmlns:p14="http://schemas.microsoft.com/office/powerpoint/2010/main" val="3320039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err="1" smtClean="0"/>
              <a:t>Zje</a:t>
            </a:r>
            <a:r>
              <a:rPr lang="sk-SK" dirty="0" smtClean="0"/>
              <a:t>d</a:t>
            </a:r>
            <a:r>
              <a:rPr lang="en-US" dirty="0" err="1" smtClean="0"/>
              <a:t>nodu</a:t>
            </a:r>
            <a:r>
              <a:rPr lang="sk-SK" dirty="0" err="1" smtClean="0"/>
              <a:t>šený</a:t>
            </a:r>
            <a:r>
              <a:rPr lang="sk-SK" dirty="0" smtClean="0"/>
              <a:t> model</a:t>
            </a:r>
            <a:endParaRPr lang="sk-SK" dirty="0"/>
          </a:p>
        </p:txBody>
      </p:sp>
      <p:pic>
        <p:nvPicPr>
          <p:cNvPr id="5" name="Zástupný symbol obsah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6999" y="1905000"/>
            <a:ext cx="11122313" cy="4613468"/>
          </a:xfrm>
        </p:spPr>
      </p:pic>
    </p:spTree>
    <p:extLst>
      <p:ext uri="{BB962C8B-B14F-4D97-AF65-F5344CB8AC3E}">
        <p14:creationId xmlns:p14="http://schemas.microsoft.com/office/powerpoint/2010/main" val="3419515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Zjednodušený model</a:t>
            </a:r>
            <a:endParaRPr lang="sk-SK" dirty="0"/>
          </a:p>
        </p:txBody>
      </p:sp>
      <p:sp>
        <p:nvSpPr>
          <p:cNvPr id="3" name="Zástupný symbol obsahu 2"/>
          <p:cNvSpPr>
            <a:spLocks noGrp="1"/>
          </p:cNvSpPr>
          <p:nvPr>
            <p:ph idx="1"/>
          </p:nvPr>
        </p:nvSpPr>
        <p:spPr/>
        <p:txBody>
          <a:bodyPr/>
          <a:lstStyle/>
          <a:p>
            <a:r>
              <a:rPr lang="sk-SK" sz="2400" dirty="0"/>
              <a:t>Vo fronte pred obsluhou sa môže nachádzať maximálne 1 osoba, </a:t>
            </a:r>
            <a:r>
              <a:rPr lang="sk-SK" sz="2400" dirty="0" smtClean="0"/>
              <a:t>zvyšné budú odmietnuté</a:t>
            </a:r>
            <a:endParaRPr lang="sk-SK" sz="2400" dirty="0"/>
          </a:p>
          <a:p>
            <a:r>
              <a:rPr lang="sk-SK" sz="2400" dirty="0"/>
              <a:t>Množina stavov </a:t>
            </a:r>
            <a:r>
              <a:rPr lang="sk-SK" sz="2400" dirty="0" smtClean="0"/>
              <a:t> pre zjednodušený model</a:t>
            </a:r>
          </a:p>
          <a:p>
            <a:pPr marL="0" indent="0">
              <a:buNone/>
            </a:pPr>
            <a:r>
              <a:rPr lang="sk-SK" sz="2400" dirty="0"/>
              <a:t>	</a:t>
            </a:r>
            <a:r>
              <a:rPr lang="sk-SK" sz="2400" dirty="0" smtClean="0"/>
              <a:t>S </a:t>
            </a:r>
            <a:r>
              <a:rPr lang="sk-SK" sz="2400" dirty="0"/>
              <a:t>= { ( i, j ): i ϵ { 0, 1, 2 }, j ϵ { 0, 1, 2 } </a:t>
            </a:r>
            <a:r>
              <a:rPr lang="sk-SK" sz="2400" dirty="0" smtClean="0"/>
              <a:t>}</a:t>
            </a:r>
          </a:p>
          <a:p>
            <a:pPr marL="0" indent="0">
              <a:buNone/>
            </a:pPr>
            <a:r>
              <a:rPr lang="sk-SK" sz="2400" dirty="0"/>
              <a:t>i</a:t>
            </a:r>
            <a:r>
              <a:rPr lang="sk-SK" sz="2400" dirty="0" smtClean="0"/>
              <a:t> = počet čitateľov v obsluhe a vo fronte pre požičanie</a:t>
            </a:r>
          </a:p>
          <a:p>
            <a:pPr marL="0" indent="0">
              <a:buNone/>
            </a:pPr>
            <a:r>
              <a:rPr lang="sk-SK" sz="2400" dirty="0" smtClean="0"/>
              <a:t>j = počet čitateľov v obsluhe a vo fronte pre vrátenie</a:t>
            </a:r>
            <a:endParaRPr lang="sk-SK" sz="2400" dirty="0"/>
          </a:p>
          <a:p>
            <a:endParaRPr lang="sk-SK" dirty="0"/>
          </a:p>
        </p:txBody>
      </p:sp>
    </p:spTree>
    <p:extLst>
      <p:ext uri="{BB962C8B-B14F-4D97-AF65-F5344CB8AC3E}">
        <p14:creationId xmlns:p14="http://schemas.microsoft.com/office/powerpoint/2010/main" val="578526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2077770" y="0"/>
            <a:ext cx="8911687" cy="1280890"/>
          </a:xfrm>
        </p:spPr>
        <p:txBody>
          <a:bodyPr/>
          <a:lstStyle/>
          <a:p>
            <a:r>
              <a:rPr lang="sk-SK" dirty="0" smtClean="0"/>
              <a:t>Prechodový graf zjednodušeného modelu</a:t>
            </a:r>
            <a:endParaRPr lang="sk-SK" dirty="0"/>
          </a:p>
        </p:txBody>
      </p:sp>
      <p:pic>
        <p:nvPicPr>
          <p:cNvPr id="4" name="Zástupný symbol obsah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22006" y="1280890"/>
            <a:ext cx="7256090" cy="5442068"/>
          </a:xfrm>
        </p:spPr>
      </p:pic>
    </p:spTree>
    <p:extLst>
      <p:ext uri="{BB962C8B-B14F-4D97-AF65-F5344CB8AC3E}">
        <p14:creationId xmlns:p14="http://schemas.microsoft.com/office/powerpoint/2010/main" val="3445227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Optimalizačná úloha</a:t>
            </a:r>
            <a:endParaRPr lang="sk-SK" dirty="0"/>
          </a:p>
        </p:txBody>
      </p:sp>
      <p:sp>
        <p:nvSpPr>
          <p:cNvPr id="3" name="Zástupný symbol obsahu 2"/>
          <p:cNvSpPr>
            <a:spLocks noGrp="1"/>
          </p:cNvSpPr>
          <p:nvPr>
            <p:ph idx="1"/>
          </p:nvPr>
        </p:nvSpPr>
        <p:spPr>
          <a:xfrm>
            <a:off x="2589212" y="2133600"/>
            <a:ext cx="9117684" cy="3777622"/>
          </a:xfrm>
        </p:spPr>
        <p:txBody>
          <a:bodyPr>
            <a:normAutofit/>
          </a:bodyPr>
          <a:lstStyle/>
          <a:p>
            <a:r>
              <a:rPr lang="sk-SK" sz="2400" dirty="0" smtClean="0"/>
              <a:t>Hodinový rozpočet na mzdové náklady pre zamestnancov obsluhy je </a:t>
            </a:r>
            <a:r>
              <a:rPr lang="sk-SK" sz="2400" dirty="0"/>
              <a:t>8</a:t>
            </a:r>
            <a:r>
              <a:rPr lang="sk-SK" sz="2400" dirty="0" smtClean="0"/>
              <a:t> </a:t>
            </a:r>
            <a:r>
              <a:rPr lang="sk-SK" sz="2400" dirty="0" smtClean="0"/>
              <a:t>Eur. </a:t>
            </a:r>
          </a:p>
          <a:p>
            <a:r>
              <a:rPr lang="sk-SK" sz="2400" dirty="0" smtClean="0"/>
              <a:t>Aký je optimálna hodinová mzda pre zamestnanca pri jednotlivých obslužných pultoch </a:t>
            </a:r>
            <a:r>
              <a:rPr lang="sk-SK" sz="2400" dirty="0" smtClean="0"/>
              <a:t>?</a:t>
            </a:r>
          </a:p>
          <a:p>
            <a:pPr marL="0" indent="0">
              <a:buNone/>
            </a:pPr>
            <a:r>
              <a:rPr lang="sk-SK" sz="2400" dirty="0" smtClean="0"/>
              <a:t>		Obslužný pult vrátenia kníh 3,66€/h</a:t>
            </a:r>
          </a:p>
          <a:p>
            <a:pPr marL="0" indent="0">
              <a:buNone/>
            </a:pPr>
            <a:r>
              <a:rPr lang="sk-SK" sz="2400" dirty="0" smtClean="0"/>
              <a:t>		Obslužný pult požičania kníh 4,34€/h</a:t>
            </a:r>
            <a:endParaRPr lang="sk-SK" sz="2400" dirty="0"/>
          </a:p>
        </p:txBody>
      </p:sp>
    </p:spTree>
    <p:extLst>
      <p:ext uri="{BB962C8B-B14F-4D97-AF65-F5344CB8AC3E}">
        <p14:creationId xmlns:p14="http://schemas.microsoft.com/office/powerpoint/2010/main" val="2959642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Zjednodušený model zo zväčšeným frontom</a:t>
            </a:r>
            <a:endParaRPr lang="sk-SK" dirty="0"/>
          </a:p>
        </p:txBody>
      </p:sp>
      <p:sp>
        <p:nvSpPr>
          <p:cNvPr id="3" name="Zástupný symbol obsahu 2"/>
          <p:cNvSpPr>
            <a:spLocks noGrp="1"/>
          </p:cNvSpPr>
          <p:nvPr>
            <p:ph idx="1"/>
          </p:nvPr>
        </p:nvSpPr>
        <p:spPr/>
        <p:txBody>
          <a:bodyPr/>
          <a:lstStyle/>
          <a:p>
            <a:r>
              <a:rPr lang="sk-SK" dirty="0"/>
              <a:t>Vo fronte pred obsluhou sa môže nachádzať maximálne 1 osoba, zvyšné budú odmietnuté</a:t>
            </a:r>
          </a:p>
          <a:p>
            <a:r>
              <a:rPr lang="sk-SK" dirty="0"/>
              <a:t>Množina stavov  pre zjednodušený model</a:t>
            </a:r>
          </a:p>
          <a:p>
            <a:pPr marL="0" indent="0">
              <a:buNone/>
            </a:pPr>
            <a:r>
              <a:rPr lang="sk-SK" dirty="0"/>
              <a:t>	S = { ( i, j ): i ϵ { 0, 1, </a:t>
            </a:r>
            <a:r>
              <a:rPr lang="sk-SK" dirty="0" smtClean="0"/>
              <a:t>2, 3 }, </a:t>
            </a:r>
            <a:r>
              <a:rPr lang="sk-SK" dirty="0"/>
              <a:t>j ϵ { 0, 1, </a:t>
            </a:r>
            <a:r>
              <a:rPr lang="sk-SK" dirty="0" smtClean="0"/>
              <a:t>2, 3 </a:t>
            </a:r>
            <a:r>
              <a:rPr lang="sk-SK" dirty="0"/>
              <a:t>} }</a:t>
            </a:r>
          </a:p>
          <a:p>
            <a:pPr marL="0" indent="0">
              <a:buNone/>
            </a:pPr>
            <a:r>
              <a:rPr lang="sk-SK" dirty="0"/>
              <a:t>i = počet čitateľov v obsluhe a vo fronte pre požičanie</a:t>
            </a:r>
          </a:p>
          <a:p>
            <a:pPr marL="0" indent="0">
              <a:buNone/>
            </a:pPr>
            <a:r>
              <a:rPr lang="sk-SK" dirty="0"/>
              <a:t>j = počet čitateľov v obsluhe a vo fronte pre vrátenie</a:t>
            </a:r>
          </a:p>
          <a:p>
            <a:endParaRPr lang="sk-SK" dirty="0"/>
          </a:p>
        </p:txBody>
      </p:sp>
    </p:spTree>
    <p:extLst>
      <p:ext uri="{BB962C8B-B14F-4D97-AF65-F5344CB8AC3E}">
        <p14:creationId xmlns:p14="http://schemas.microsoft.com/office/powerpoint/2010/main" val="383036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1468461" y="166910"/>
            <a:ext cx="8911687" cy="1280890"/>
          </a:xfrm>
        </p:spPr>
        <p:txBody>
          <a:bodyPr/>
          <a:lstStyle/>
          <a:p>
            <a:r>
              <a:rPr lang="sk-SK" dirty="0" smtClean="0"/>
              <a:t>Prechodový graf zo zväčšeným frontom</a:t>
            </a:r>
            <a:endParaRPr lang="sk-SK" dirty="0"/>
          </a:p>
        </p:txBody>
      </p:sp>
      <p:pic>
        <p:nvPicPr>
          <p:cNvPr id="4" name="Zástupný symbol obsah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781166" y="797010"/>
            <a:ext cx="8081320" cy="6060990"/>
          </a:xfrm>
        </p:spPr>
      </p:pic>
    </p:spTree>
    <p:extLst>
      <p:ext uri="{BB962C8B-B14F-4D97-AF65-F5344CB8AC3E}">
        <p14:creationId xmlns:p14="http://schemas.microsoft.com/office/powerpoint/2010/main" val="428791074"/>
      </p:ext>
    </p:extLst>
  </p:cSld>
  <p:clrMapOvr>
    <a:masterClrMapping/>
  </p:clrMapOvr>
</p:sld>
</file>

<file path=ppt/theme/theme1.xml><?xml version="1.0" encoding="utf-8"?>
<a:theme xmlns:a="http://schemas.openxmlformats.org/drawingml/2006/main" name="Dym">
  <a:themeElements>
    <a:clrScheme name="Dym">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Dym">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ym">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77</TotalTime>
  <Words>98</Words>
  <Application>Microsoft Office PowerPoint</Application>
  <PresentationFormat>Vlastná</PresentationFormat>
  <Paragraphs>23</Paragraphs>
  <Slides>8</Slides>
  <Notes>0</Notes>
  <HiddenSlides>0</HiddenSlides>
  <MMClips>0</MMClips>
  <ScaleCrop>false</ScaleCrop>
  <HeadingPairs>
    <vt:vector size="4" baseType="variant">
      <vt:variant>
        <vt:lpstr>Motív</vt:lpstr>
      </vt:variant>
      <vt:variant>
        <vt:i4>1</vt:i4>
      </vt:variant>
      <vt:variant>
        <vt:lpstr>Nadpisy snímok</vt:lpstr>
      </vt:variant>
      <vt:variant>
        <vt:i4>8</vt:i4>
      </vt:variant>
    </vt:vector>
  </HeadingPairs>
  <TitlesOfParts>
    <vt:vector size="9" baseType="lpstr">
      <vt:lpstr>Dym</vt:lpstr>
      <vt:lpstr>Optimalizácia odbavovacieho systému knižnice </vt:lpstr>
      <vt:lpstr>Zadanie témy</vt:lpstr>
      <vt:lpstr>Zjednodušený model</vt:lpstr>
      <vt:lpstr>Zjednodušený model</vt:lpstr>
      <vt:lpstr>Prechodový graf zjednodušeného modelu</vt:lpstr>
      <vt:lpstr>Optimalizačná úloha</vt:lpstr>
      <vt:lpstr>Zjednodušený model zo zväčšeným frontom</vt:lpstr>
      <vt:lpstr>Prechodový graf zo zväčšeným frontom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Optimalizácia odbavovacieho systému knižnice</dc:title>
  <dc:creator>Branislav Juriš</dc:creator>
  <cp:lastModifiedBy>Lukáš</cp:lastModifiedBy>
  <cp:revision>9</cp:revision>
  <dcterms:created xsi:type="dcterms:W3CDTF">2015-11-14T08:47:26Z</dcterms:created>
  <dcterms:modified xsi:type="dcterms:W3CDTF">2015-11-29T10:42:50Z</dcterms:modified>
</cp:coreProperties>
</file>