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57" r:id="rId6"/>
    <p:sldId id="262" r:id="rId7"/>
    <p:sldId id="263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7" autoAdjust="0"/>
    <p:restoredTop sz="94589" autoAdjust="0"/>
  </p:normalViewPr>
  <p:slideViewPr>
    <p:cSldViewPr>
      <p:cViewPr varScale="1">
        <p:scale>
          <a:sx n="57" d="100"/>
          <a:sy n="57" d="100"/>
        </p:scale>
        <p:origin x="-173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89E9-F313-4BDF-9053-06E4ECBC6AD0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3EF7-000E-4F20-A373-E36836D34F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89E9-F313-4BDF-9053-06E4ECBC6AD0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3EF7-000E-4F20-A373-E36836D34F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89E9-F313-4BDF-9053-06E4ECBC6AD0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3EF7-000E-4F20-A373-E36836D34F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89E9-F313-4BDF-9053-06E4ECBC6AD0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3EF7-000E-4F20-A373-E36836D34F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89E9-F313-4BDF-9053-06E4ECBC6AD0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3EF7-000E-4F20-A373-E36836D34F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89E9-F313-4BDF-9053-06E4ECBC6AD0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3EF7-000E-4F20-A373-E36836D34F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89E9-F313-4BDF-9053-06E4ECBC6AD0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3EF7-000E-4F20-A373-E36836D34F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89E9-F313-4BDF-9053-06E4ECBC6AD0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3EF7-000E-4F20-A373-E36836D34F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89E9-F313-4BDF-9053-06E4ECBC6AD0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3EF7-000E-4F20-A373-E36836D34F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89E9-F313-4BDF-9053-06E4ECBC6AD0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3EF7-000E-4F20-A373-E36836D34F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89E9-F313-4BDF-9053-06E4ECBC6AD0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3EF7-000E-4F20-A373-E36836D34F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989E9-F313-4BDF-9053-06E4ECBC6AD0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03EF7-000E-4F20-A373-E36836D34F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rumkin.com/tools/password/passchk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hwaits.files.wordpress.com/2013/02/palm_trees1.jpg" TargetMode="External"/><Relationship Id="rId2" Type="http://schemas.openxmlformats.org/officeDocument/2006/relationships/hyperlink" Target="http://imgs.xkcd.com/comics/password_strength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Lto-ajuqW3w&amp;index=1&amp;list=PLzH6n4zXuckpKAj1_88VS-8Z6yn9zX_P6" TargetMode="External"/><Relationship Id="rId4" Type="http://schemas.openxmlformats.org/officeDocument/2006/relationships/hyperlink" Target="https://sk.wikipedia.org/wiki/Entropia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Entropia</a:t>
            </a:r>
            <a:endParaRPr lang="en-US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Andrej </a:t>
            </a:r>
            <a:r>
              <a:rPr lang="sk-SK" dirty="0" err="1" smtClean="0"/>
              <a:t>Šišila</a:t>
            </a:r>
            <a:endParaRPr lang="sk-SK" dirty="0" smtClean="0"/>
          </a:p>
          <a:p>
            <a:r>
              <a:rPr lang="sk-SK" dirty="0" smtClean="0"/>
              <a:t>5ZK011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sk-SK" dirty="0" smtClean="0"/>
              <a:t>miera neusporiadanosti systému (fyzika/chémia)</a:t>
            </a:r>
          </a:p>
          <a:p>
            <a:pPr lvl="1"/>
            <a:r>
              <a:rPr lang="sk-SK" dirty="0" smtClean="0"/>
              <a:t>kameň </a:t>
            </a:r>
            <a:r>
              <a:rPr lang="sk-SK" dirty="0" err="1" smtClean="0"/>
              <a:t>vs</a:t>
            </a:r>
            <a:r>
              <a:rPr lang="sk-SK" dirty="0" smtClean="0"/>
              <a:t> plyn</a:t>
            </a:r>
          </a:p>
          <a:p>
            <a:r>
              <a:rPr lang="sk-SK" dirty="0" smtClean="0"/>
              <a:t>minimálny počet bitov na bezstratový prenos informácie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Informácie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Entropia systému -&gt; </a:t>
            </a:r>
            <a:r>
              <a:rPr lang="sk-SK" dirty="0" err="1" smtClean="0"/>
              <a:t>Boltzmanova</a:t>
            </a:r>
            <a:r>
              <a:rPr lang="sk-SK" dirty="0" smtClean="0"/>
              <a:t> rovnica</a:t>
            </a:r>
          </a:p>
          <a:p>
            <a:r>
              <a:rPr lang="sk-SK" dirty="0" smtClean="0"/>
              <a:t>Príklad</a:t>
            </a:r>
            <a:r>
              <a:rPr lang="sk-SK" smtClean="0"/>
              <a:t>: počasie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Kompresia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Miera kompresie</a:t>
            </a:r>
            <a:r>
              <a:rPr lang="en-US" dirty="0" smtClean="0"/>
              <a:t>  ~  </a:t>
            </a:r>
            <a:r>
              <a:rPr lang="en-US" dirty="0" err="1" smtClean="0"/>
              <a:t>entropia</a:t>
            </a:r>
            <a:endParaRPr lang="sk-SK" dirty="0" smtClean="0"/>
          </a:p>
          <a:p>
            <a:endParaRPr lang="en-US" dirty="0"/>
          </a:p>
        </p:txBody>
      </p:sp>
      <p:pic>
        <p:nvPicPr>
          <p:cNvPr id="4" name="Picture 3" descr="C:\Users\IEUser\Desktop\palm_trees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95601"/>
            <a:ext cx="4572000" cy="2559598"/>
          </a:xfrm>
          <a:prstGeom prst="rect">
            <a:avLst/>
          </a:prstGeom>
          <a:noFill/>
        </p:spPr>
      </p:pic>
      <p:pic>
        <p:nvPicPr>
          <p:cNvPr id="5" name="Picture 2" descr="C:\Users\IEUser\Desktop\mangelbrot_colorful.jpg"/>
          <p:cNvPicPr>
            <a:picLocks noChangeAspect="1" noChangeArrowheads="1"/>
          </p:cNvPicPr>
          <p:nvPr/>
        </p:nvPicPr>
        <p:blipFill>
          <a:blip r:embed="rId3"/>
          <a:srcRect t="13726" b="11765"/>
          <a:stretch>
            <a:fillRect/>
          </a:stretch>
        </p:blipFill>
        <p:spPr bwMode="auto">
          <a:xfrm>
            <a:off x="4644189" y="2895600"/>
            <a:ext cx="4499811" cy="251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Heslá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Silné heslo</a:t>
            </a:r>
          </a:p>
          <a:p>
            <a:pPr lvl="1"/>
            <a:r>
              <a:rPr lang="sk-SK" dirty="0" smtClean="0"/>
              <a:t>Nulová entropia</a:t>
            </a:r>
          </a:p>
          <a:p>
            <a:pPr lvl="1"/>
            <a:r>
              <a:rPr lang="sk-SK" dirty="0" smtClean="0"/>
              <a:t>Dobre zapamätateľné</a:t>
            </a:r>
          </a:p>
          <a:p>
            <a:r>
              <a:rPr lang="sk-SK" dirty="0" smtClean="0"/>
              <a:t>Ako vytvoriť silné heslo?</a:t>
            </a:r>
            <a:endParaRPr lang="en-US" dirty="0"/>
          </a:p>
        </p:txBody>
      </p:sp>
      <p:pic>
        <p:nvPicPr>
          <p:cNvPr id="4" name="Picture 2" descr="C:\Users\IEUser\Desktop\password_strengt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0"/>
            <a:ext cx="8382000" cy="68075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Tipy na silné heslo</a:t>
            </a:r>
            <a:endParaRPr lang="en-US" dirty="0"/>
          </a:p>
        </p:txBody>
      </p:sp>
      <p:sp>
        <p:nvSpPr>
          <p:cNvPr id="6" name="Zástupný symbol obsahu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Využiť všetky typy znakov (</a:t>
            </a:r>
            <a:r>
              <a:rPr lang="sk-SK" dirty="0" err="1" smtClean="0"/>
              <a:t>a-z</a:t>
            </a:r>
            <a:r>
              <a:rPr lang="sk-SK" dirty="0" smtClean="0"/>
              <a:t>, A-Z, 0-9, </a:t>
            </a:r>
            <a:r>
              <a:rPr lang="en-US" dirty="0" smtClean="0"/>
              <a:t>!@#$...</a:t>
            </a:r>
            <a:r>
              <a:rPr lang="sk-SK" dirty="0" smtClean="0"/>
              <a:t>, medzery)</a:t>
            </a:r>
            <a:endParaRPr lang="en-US" dirty="0" smtClean="0"/>
          </a:p>
          <a:p>
            <a:r>
              <a:rPr lang="sk-SK" dirty="0" smtClean="0"/>
              <a:t>Nahradiť</a:t>
            </a:r>
            <a:r>
              <a:rPr lang="en-US" dirty="0" smtClean="0"/>
              <a:t> </a:t>
            </a:r>
            <a:r>
              <a:rPr lang="en-US" dirty="0" err="1" smtClean="0"/>
              <a:t>ur</a:t>
            </a:r>
            <a:r>
              <a:rPr lang="sk-SK" dirty="0" err="1" smtClean="0"/>
              <a:t>čité</a:t>
            </a:r>
            <a:r>
              <a:rPr lang="sk-SK" dirty="0" smtClean="0"/>
              <a:t> písmená číslicami</a:t>
            </a:r>
          </a:p>
          <a:p>
            <a:pPr lvl="1"/>
            <a:r>
              <a:rPr lang="sk-SK" dirty="0" smtClean="0"/>
              <a:t>a / A -&gt; 4; e / E -&gt; 3; I / i -&gt; 1; o -&gt; 0</a:t>
            </a:r>
          </a:p>
          <a:p>
            <a:r>
              <a:rPr lang="sk-SK" dirty="0" smtClean="0"/>
              <a:t>Vytvoriť si frázu, ktorú pripojíme ku každému heslo (ľahšie na zapamätanie)</a:t>
            </a:r>
          </a:p>
          <a:p>
            <a:r>
              <a:rPr lang="sk-SK" dirty="0" smtClean="0"/>
              <a:t>Test sily hesla: </a:t>
            </a:r>
            <a:r>
              <a:rPr lang="sk-SK" dirty="0" smtClean="0">
                <a:hlinkClick r:id="rId2"/>
              </a:rPr>
              <a:t>http://rumkin.com/tools/password/passchk.php</a:t>
            </a:r>
            <a:endParaRPr lang="sk-SK" dirty="0" smtClean="0"/>
          </a:p>
          <a:p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http://imgs.xkcd.com/comics/password_strength.png</a:t>
            </a:r>
            <a:endParaRPr lang="sk-SK" dirty="0" smtClean="0"/>
          </a:p>
          <a:p>
            <a:r>
              <a:rPr lang="en-US" dirty="0" smtClean="0">
                <a:hlinkClick r:id="rId3"/>
              </a:rPr>
              <a:t>https://thwaits.files.wordpress.com/2013/02/palm_trees1.jpg</a:t>
            </a:r>
            <a:endParaRPr lang="sk-SK" dirty="0" smtClean="0"/>
          </a:p>
          <a:p>
            <a:r>
              <a:rPr lang="en-US" dirty="0" smtClean="0">
                <a:hlinkClick r:id="rId4"/>
              </a:rPr>
              <a:t>https://sk.wikipedia.org/wiki/Entropia</a:t>
            </a:r>
            <a:endParaRPr lang="sk-SK" dirty="0" smtClean="0"/>
          </a:p>
          <a:p>
            <a:r>
              <a:rPr lang="en-US" dirty="0" smtClean="0">
                <a:hlinkClick r:id="rId5"/>
              </a:rPr>
              <a:t>https://www.youtube.com/watch?v=Lto-ajuqW3w&amp;index=1&amp;list=PLzH6n4zXuckpKAj1_88VS-8Z6yn9zX_P6</a:t>
            </a:r>
            <a:endParaRPr lang="sk-SK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128</Words>
  <Application>Microsoft Office PowerPoint</Application>
  <PresentationFormat>Prezentácia na obrazovke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Motív Office</vt:lpstr>
      <vt:lpstr>Entropia</vt:lpstr>
      <vt:lpstr>Snímka 2</vt:lpstr>
      <vt:lpstr>Informácie</vt:lpstr>
      <vt:lpstr>Kompresia</vt:lpstr>
      <vt:lpstr>Heslá</vt:lpstr>
      <vt:lpstr>Tipy na silné heslo</vt:lpstr>
      <vt:lpstr>Zdroje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Gugliemo Marconi</dc:title>
  <dc:creator>Andrej Šišila</dc:creator>
  <cp:lastModifiedBy>IEUser</cp:lastModifiedBy>
  <cp:revision>38</cp:revision>
  <dcterms:created xsi:type="dcterms:W3CDTF">2016-11-27T13:27:33Z</dcterms:created>
  <dcterms:modified xsi:type="dcterms:W3CDTF">2016-11-28T11:51:01Z</dcterms:modified>
</cp:coreProperties>
</file>