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7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81FBB-8A2D-495F-AF90-FFB5281A7D5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56334-88F1-40D6-ABAF-3B71FE3C4C3F}">
      <dgm:prSet phldrT="[Text]"/>
      <dgm:spPr/>
      <dgm:t>
        <a:bodyPr/>
        <a:lstStyle/>
        <a:p>
          <a:r>
            <a:rPr lang="sk-SK" dirty="0" smtClean="0"/>
            <a:t>Typy SSM</a:t>
          </a:r>
          <a:endParaRPr lang="en-US" dirty="0"/>
        </a:p>
      </dgm:t>
    </dgm:pt>
    <dgm:pt modelId="{5DF4103D-5067-49B6-A080-4424D9490773}" type="parTrans" cxnId="{71C2CE6C-9EB1-4368-936F-A079A709D01F}">
      <dgm:prSet/>
      <dgm:spPr/>
      <dgm:t>
        <a:bodyPr/>
        <a:lstStyle/>
        <a:p>
          <a:endParaRPr lang="en-US"/>
        </a:p>
      </dgm:t>
    </dgm:pt>
    <dgm:pt modelId="{810764E2-2E3E-4D63-8B3F-15BC95D44D3C}" type="sibTrans" cxnId="{71C2CE6C-9EB1-4368-936F-A079A709D01F}">
      <dgm:prSet/>
      <dgm:spPr/>
      <dgm:t>
        <a:bodyPr/>
        <a:lstStyle/>
        <a:p>
          <a:endParaRPr lang="en-US"/>
        </a:p>
      </dgm:t>
    </dgm:pt>
    <dgm:pt modelId="{87D2F6CC-3B9B-41EC-972E-3DEA091E5C8E}">
      <dgm:prSet phldrT="[Text]"/>
      <dgm:spPr/>
      <dgm:t>
        <a:bodyPr/>
        <a:lstStyle/>
        <a:p>
          <a:r>
            <a:rPr lang="sk-SK" dirty="0" smtClean="0"/>
            <a:t>FHSS</a:t>
          </a:r>
        </a:p>
        <a:p>
          <a:r>
            <a:rPr lang="sk-SK" dirty="0" err="1" smtClean="0"/>
            <a:t>Frequency-hopping</a:t>
          </a:r>
          <a:r>
            <a:rPr lang="sk-SK" dirty="0" smtClean="0"/>
            <a:t> </a:t>
          </a:r>
          <a:r>
            <a:rPr lang="sk-SK" dirty="0" err="1" smtClean="0"/>
            <a:t>spread</a:t>
          </a:r>
          <a:r>
            <a:rPr lang="sk-SK" dirty="0" smtClean="0"/>
            <a:t> </a:t>
          </a:r>
          <a:r>
            <a:rPr lang="sk-SK" dirty="0" err="1" smtClean="0"/>
            <a:t>spectrum</a:t>
          </a:r>
          <a:endParaRPr lang="en-US" dirty="0"/>
        </a:p>
      </dgm:t>
    </dgm:pt>
    <dgm:pt modelId="{F088929B-C3AF-408F-9551-99944E194BB3}" type="parTrans" cxnId="{E873EF84-71BD-43E5-ADF1-0C789032DB7B}">
      <dgm:prSet/>
      <dgm:spPr/>
      <dgm:t>
        <a:bodyPr/>
        <a:lstStyle/>
        <a:p>
          <a:endParaRPr lang="en-US"/>
        </a:p>
      </dgm:t>
    </dgm:pt>
    <dgm:pt modelId="{55BBF270-F4F1-404F-800E-1C72CB5051B2}" type="sibTrans" cxnId="{E873EF84-71BD-43E5-ADF1-0C789032DB7B}">
      <dgm:prSet/>
      <dgm:spPr/>
      <dgm:t>
        <a:bodyPr/>
        <a:lstStyle/>
        <a:p>
          <a:endParaRPr lang="en-US"/>
        </a:p>
      </dgm:t>
    </dgm:pt>
    <dgm:pt modelId="{3F83AF02-699F-4DF5-B36D-683F9EBF09A8}">
      <dgm:prSet phldrT="[Text]"/>
      <dgm:spPr/>
      <dgm:t>
        <a:bodyPr/>
        <a:lstStyle/>
        <a:p>
          <a:r>
            <a:rPr lang="sk-SK" dirty="0" smtClean="0"/>
            <a:t>DSSS</a:t>
          </a:r>
        </a:p>
        <a:p>
          <a:r>
            <a:rPr lang="sk-SK" dirty="0" err="1" smtClean="0"/>
            <a:t>Direct-sequence</a:t>
          </a:r>
          <a:r>
            <a:rPr lang="sk-SK" dirty="0" smtClean="0"/>
            <a:t> </a:t>
          </a:r>
          <a:r>
            <a:rPr lang="sk-SK" dirty="0" err="1" smtClean="0"/>
            <a:t>spread</a:t>
          </a:r>
          <a:r>
            <a:rPr lang="sk-SK" dirty="0" smtClean="0"/>
            <a:t> </a:t>
          </a:r>
          <a:r>
            <a:rPr lang="sk-SK" dirty="0" err="1" smtClean="0"/>
            <a:t>spectrum</a:t>
          </a:r>
          <a:endParaRPr lang="en-US" dirty="0"/>
        </a:p>
      </dgm:t>
    </dgm:pt>
    <dgm:pt modelId="{6AE2CB84-37ED-422F-8172-07451586323B}" type="parTrans" cxnId="{3EAE298E-37B8-4409-8B49-7FA7CF32AE0C}">
      <dgm:prSet/>
      <dgm:spPr/>
      <dgm:t>
        <a:bodyPr/>
        <a:lstStyle/>
        <a:p>
          <a:endParaRPr lang="en-US"/>
        </a:p>
      </dgm:t>
    </dgm:pt>
    <dgm:pt modelId="{BBC757D0-C5D2-4463-9074-7DB8223E6D55}" type="sibTrans" cxnId="{3EAE298E-37B8-4409-8B49-7FA7CF32AE0C}">
      <dgm:prSet/>
      <dgm:spPr/>
      <dgm:t>
        <a:bodyPr/>
        <a:lstStyle/>
        <a:p>
          <a:endParaRPr lang="en-US"/>
        </a:p>
      </dgm:t>
    </dgm:pt>
    <dgm:pt modelId="{9959ED06-8E1D-4DD2-A5E4-E7BE384A8134}" type="pres">
      <dgm:prSet presAssocID="{BDD81FBB-8A2D-495F-AF90-FFB5281A7D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2DE4F6-B10A-471C-9F8B-E45AA4924041}" type="pres">
      <dgm:prSet presAssocID="{45356334-88F1-40D6-ABAF-3B71FE3C4C3F}" presName="root" presStyleCnt="0"/>
      <dgm:spPr/>
    </dgm:pt>
    <dgm:pt modelId="{4198D003-77E9-4F57-AC13-AF0F4A81DA29}" type="pres">
      <dgm:prSet presAssocID="{45356334-88F1-40D6-ABAF-3B71FE3C4C3F}" presName="rootComposite" presStyleCnt="0"/>
      <dgm:spPr/>
    </dgm:pt>
    <dgm:pt modelId="{B0D8893B-51B8-461D-A859-1F81DD3F2B97}" type="pres">
      <dgm:prSet presAssocID="{45356334-88F1-40D6-ABAF-3B71FE3C4C3F}" presName="rootText" presStyleLbl="node1" presStyleIdx="0" presStyleCnt="1"/>
      <dgm:spPr/>
      <dgm:t>
        <a:bodyPr/>
        <a:lstStyle/>
        <a:p>
          <a:endParaRPr lang="en-US"/>
        </a:p>
      </dgm:t>
    </dgm:pt>
    <dgm:pt modelId="{DD3A3F79-2A94-40B4-AF69-48CC12CE6B14}" type="pres">
      <dgm:prSet presAssocID="{45356334-88F1-40D6-ABAF-3B71FE3C4C3F}" presName="rootConnector" presStyleLbl="node1" presStyleIdx="0" presStyleCnt="1"/>
      <dgm:spPr/>
      <dgm:t>
        <a:bodyPr/>
        <a:lstStyle/>
        <a:p>
          <a:endParaRPr lang="en-US"/>
        </a:p>
      </dgm:t>
    </dgm:pt>
    <dgm:pt modelId="{3C51C6AE-F224-469E-9A24-A305FEC80D81}" type="pres">
      <dgm:prSet presAssocID="{45356334-88F1-40D6-ABAF-3B71FE3C4C3F}" presName="childShape" presStyleCnt="0"/>
      <dgm:spPr/>
    </dgm:pt>
    <dgm:pt modelId="{E5F4FD71-DC42-4684-8F43-9F74B779E4CC}" type="pres">
      <dgm:prSet presAssocID="{F088929B-C3AF-408F-9551-99944E194BB3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74315D1-C38E-4C65-8F90-B7CEF7E2B6E1}" type="pres">
      <dgm:prSet presAssocID="{87D2F6CC-3B9B-41EC-972E-3DEA091E5C8E}" presName="childText" presStyleLbl="bgAcc1" presStyleIdx="0" presStyleCnt="2" custScaleX="3565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FCC76-1F3A-4D9F-805C-B7C1D9D811C2}" type="pres">
      <dgm:prSet presAssocID="{6AE2CB84-37ED-422F-8172-07451586323B}" presName="Name13" presStyleLbl="parChTrans1D2" presStyleIdx="1" presStyleCnt="2"/>
      <dgm:spPr/>
      <dgm:t>
        <a:bodyPr/>
        <a:lstStyle/>
        <a:p>
          <a:endParaRPr lang="en-US"/>
        </a:p>
      </dgm:t>
    </dgm:pt>
    <dgm:pt modelId="{7827E859-5A1F-4D6F-8010-35BBA64B9DC6}" type="pres">
      <dgm:prSet presAssocID="{3F83AF02-699F-4DF5-B36D-683F9EBF09A8}" presName="childText" presStyleLbl="bgAcc1" presStyleIdx="1" presStyleCnt="2" custScaleX="36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A0154F-1BDC-4F2D-8A13-4CAEA287A417}" type="presOf" srcId="{F088929B-C3AF-408F-9551-99944E194BB3}" destId="{E5F4FD71-DC42-4684-8F43-9F74B779E4CC}" srcOrd="0" destOrd="0" presId="urn:microsoft.com/office/officeart/2005/8/layout/hierarchy3"/>
    <dgm:cxn modelId="{71C2CE6C-9EB1-4368-936F-A079A709D01F}" srcId="{BDD81FBB-8A2D-495F-AF90-FFB5281A7D5D}" destId="{45356334-88F1-40D6-ABAF-3B71FE3C4C3F}" srcOrd="0" destOrd="0" parTransId="{5DF4103D-5067-49B6-A080-4424D9490773}" sibTransId="{810764E2-2E3E-4D63-8B3F-15BC95D44D3C}"/>
    <dgm:cxn modelId="{E873EF84-71BD-43E5-ADF1-0C789032DB7B}" srcId="{45356334-88F1-40D6-ABAF-3B71FE3C4C3F}" destId="{87D2F6CC-3B9B-41EC-972E-3DEA091E5C8E}" srcOrd="0" destOrd="0" parTransId="{F088929B-C3AF-408F-9551-99944E194BB3}" sibTransId="{55BBF270-F4F1-404F-800E-1C72CB5051B2}"/>
    <dgm:cxn modelId="{3EAE298E-37B8-4409-8B49-7FA7CF32AE0C}" srcId="{45356334-88F1-40D6-ABAF-3B71FE3C4C3F}" destId="{3F83AF02-699F-4DF5-B36D-683F9EBF09A8}" srcOrd="1" destOrd="0" parTransId="{6AE2CB84-37ED-422F-8172-07451586323B}" sibTransId="{BBC757D0-C5D2-4463-9074-7DB8223E6D55}"/>
    <dgm:cxn modelId="{CD5431DA-12FD-420A-9E06-082B9FA7D258}" type="presOf" srcId="{45356334-88F1-40D6-ABAF-3B71FE3C4C3F}" destId="{DD3A3F79-2A94-40B4-AF69-48CC12CE6B14}" srcOrd="1" destOrd="0" presId="urn:microsoft.com/office/officeart/2005/8/layout/hierarchy3"/>
    <dgm:cxn modelId="{58C765EE-9DC4-4E62-913B-FAEC1530DB9A}" type="presOf" srcId="{87D2F6CC-3B9B-41EC-972E-3DEA091E5C8E}" destId="{E74315D1-C38E-4C65-8F90-B7CEF7E2B6E1}" srcOrd="0" destOrd="0" presId="urn:microsoft.com/office/officeart/2005/8/layout/hierarchy3"/>
    <dgm:cxn modelId="{D44B7E18-6274-466C-B463-67F949707D38}" type="presOf" srcId="{BDD81FBB-8A2D-495F-AF90-FFB5281A7D5D}" destId="{9959ED06-8E1D-4DD2-A5E4-E7BE384A8134}" srcOrd="0" destOrd="0" presId="urn:microsoft.com/office/officeart/2005/8/layout/hierarchy3"/>
    <dgm:cxn modelId="{2758630E-5FD5-4429-A177-9081857FA55B}" type="presOf" srcId="{6AE2CB84-37ED-422F-8172-07451586323B}" destId="{CCCFCC76-1F3A-4D9F-805C-B7C1D9D811C2}" srcOrd="0" destOrd="0" presId="urn:microsoft.com/office/officeart/2005/8/layout/hierarchy3"/>
    <dgm:cxn modelId="{5FE00099-9FB6-4686-9297-F10031705F78}" type="presOf" srcId="{45356334-88F1-40D6-ABAF-3B71FE3C4C3F}" destId="{B0D8893B-51B8-461D-A859-1F81DD3F2B97}" srcOrd="0" destOrd="0" presId="urn:microsoft.com/office/officeart/2005/8/layout/hierarchy3"/>
    <dgm:cxn modelId="{B9A1D881-6D29-4C33-8B51-E166DE41E898}" type="presOf" srcId="{3F83AF02-699F-4DF5-B36D-683F9EBF09A8}" destId="{7827E859-5A1F-4D6F-8010-35BBA64B9DC6}" srcOrd="0" destOrd="0" presId="urn:microsoft.com/office/officeart/2005/8/layout/hierarchy3"/>
    <dgm:cxn modelId="{188114AC-28ED-40EA-8723-C88C94D0D41A}" type="presParOf" srcId="{9959ED06-8E1D-4DD2-A5E4-E7BE384A8134}" destId="{F82DE4F6-B10A-471C-9F8B-E45AA4924041}" srcOrd="0" destOrd="0" presId="urn:microsoft.com/office/officeart/2005/8/layout/hierarchy3"/>
    <dgm:cxn modelId="{FFE2BF21-EBE9-4089-BB30-9DDC98BFFBAE}" type="presParOf" srcId="{F82DE4F6-B10A-471C-9F8B-E45AA4924041}" destId="{4198D003-77E9-4F57-AC13-AF0F4A81DA29}" srcOrd="0" destOrd="0" presId="urn:microsoft.com/office/officeart/2005/8/layout/hierarchy3"/>
    <dgm:cxn modelId="{8464C777-21AF-4F7E-AC07-59DA2CFE6A41}" type="presParOf" srcId="{4198D003-77E9-4F57-AC13-AF0F4A81DA29}" destId="{B0D8893B-51B8-461D-A859-1F81DD3F2B97}" srcOrd="0" destOrd="0" presId="urn:microsoft.com/office/officeart/2005/8/layout/hierarchy3"/>
    <dgm:cxn modelId="{24418397-7CB8-49A4-8D7E-5029DD87446A}" type="presParOf" srcId="{4198D003-77E9-4F57-AC13-AF0F4A81DA29}" destId="{DD3A3F79-2A94-40B4-AF69-48CC12CE6B14}" srcOrd="1" destOrd="0" presId="urn:microsoft.com/office/officeart/2005/8/layout/hierarchy3"/>
    <dgm:cxn modelId="{596052F7-C77C-4F08-BF1A-264F8202082F}" type="presParOf" srcId="{F82DE4F6-B10A-471C-9F8B-E45AA4924041}" destId="{3C51C6AE-F224-469E-9A24-A305FEC80D81}" srcOrd="1" destOrd="0" presId="urn:microsoft.com/office/officeart/2005/8/layout/hierarchy3"/>
    <dgm:cxn modelId="{6A3F2B11-071C-43AD-92F9-70532371E5AF}" type="presParOf" srcId="{3C51C6AE-F224-469E-9A24-A305FEC80D81}" destId="{E5F4FD71-DC42-4684-8F43-9F74B779E4CC}" srcOrd="0" destOrd="0" presId="urn:microsoft.com/office/officeart/2005/8/layout/hierarchy3"/>
    <dgm:cxn modelId="{0C5B81EE-4AF2-4326-B100-EEA79B86DEF3}" type="presParOf" srcId="{3C51C6AE-F224-469E-9A24-A305FEC80D81}" destId="{E74315D1-C38E-4C65-8F90-B7CEF7E2B6E1}" srcOrd="1" destOrd="0" presId="urn:microsoft.com/office/officeart/2005/8/layout/hierarchy3"/>
    <dgm:cxn modelId="{B60DD489-7360-40BF-BFB6-16D9CD5AAAA1}" type="presParOf" srcId="{3C51C6AE-F224-469E-9A24-A305FEC80D81}" destId="{CCCFCC76-1F3A-4D9F-805C-B7C1D9D811C2}" srcOrd="2" destOrd="0" presId="urn:microsoft.com/office/officeart/2005/8/layout/hierarchy3"/>
    <dgm:cxn modelId="{4209466D-98C8-4F3E-88DA-8CBBFA8B4980}" type="presParOf" srcId="{3C51C6AE-F224-469E-9A24-A305FEC80D81}" destId="{7827E859-5A1F-4D6F-8010-35BBA64B9DC6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5738-5EC0-4AA9-9B49-96F255162FBF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74D8-F399-4BDE-8344-7B9342BE8B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dirty="0" smtClean="0"/>
              <a:t>Vysielače na rovnakom kanáli blízko seba sa rušia (</a:t>
            </a:r>
            <a:r>
              <a:rPr lang="sk-SK" sz="2400" dirty="0" err="1" smtClean="0"/>
              <a:t>Wi-Fi</a:t>
            </a:r>
            <a:r>
              <a:rPr lang="sk-SK" sz="2400" smtClean="0"/>
              <a:t> AP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774D8-F399-4BDE-8344-7B9342BE8B7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D53D6-377C-442C-A4CE-EAC502A4D8F9}" type="datetimeFigureOut">
              <a:rPr lang="en-US" smtClean="0"/>
              <a:pPr/>
              <a:t>11/27/2016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D4CD4-EBF0-4BB1-BBDD-1233509499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LRwDysKesc" TargetMode="External"/><Relationship Id="rId2" Type="http://schemas.openxmlformats.org/officeDocument/2006/relationships/hyperlink" Target="https://www.tapr.org/images/ssfig1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load.wikimedia.org/wikipedia/commons/thumb/8/8c/2.4_GHz_Wi-Fi_channels_(802.11b,g_WLAN).svg/720px-2.4_GHz_Wi-Fi_channels_(802.11b,g_WLAN).svg.png" TargetMode="External"/><Relationship Id="rId5" Type="http://schemas.openxmlformats.org/officeDocument/2006/relationships/hyperlink" Target="http://img.scoop.it/rFjD8gb1e_GvT56YkHXfbDl72eJkfbmt4t8yenImKBXEejxNn4ZJNZ2ss5Ku7Cxt" TargetMode="External"/><Relationship Id="rId4" Type="http://schemas.openxmlformats.org/officeDocument/2006/relationships/hyperlink" Target="http://www.csse.monash.edu.au/~carlo/SYSTEMS/sst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6600" dirty="0" err="1" smtClean="0"/>
              <a:t>Spread</a:t>
            </a:r>
            <a:r>
              <a:rPr lang="sk-SK" sz="6600" dirty="0" smtClean="0"/>
              <a:t> </a:t>
            </a:r>
            <a:r>
              <a:rPr lang="sk-SK" sz="6600" dirty="0" err="1" smtClean="0"/>
              <a:t>spectrum</a:t>
            </a:r>
            <a:endParaRPr lang="en-US" sz="6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</a:t>
            </a:r>
            <a:r>
              <a:rPr lang="sk-SK" dirty="0" err="1" smtClean="0"/>
              <a:t>Šišila</a:t>
            </a:r>
            <a:endParaRPr lang="sk-SK" dirty="0" smtClean="0"/>
          </a:p>
          <a:p>
            <a:r>
              <a:rPr lang="sk-SK" dirty="0" smtClean="0"/>
              <a:t>5ZK011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sk-SK" dirty="0" smtClean="0"/>
              <a:t>Rozšírené pásmo</a:t>
            </a:r>
          </a:p>
          <a:p>
            <a:r>
              <a:rPr lang="sk-SK" dirty="0" smtClean="0"/>
              <a:t>Modulačná technika</a:t>
            </a:r>
          </a:p>
          <a:p>
            <a:pPr lvl="1"/>
            <a:r>
              <a:rPr lang="sk-SK" dirty="0" smtClean="0"/>
              <a:t>bezdrôtový prenos informácií</a:t>
            </a:r>
          </a:p>
          <a:p>
            <a:pPr lvl="1"/>
            <a:r>
              <a:rPr lang="sk-SK" dirty="0" smtClean="0"/>
              <a:t>širší frekvenčný rozsah</a:t>
            </a:r>
          </a:p>
        </p:txBody>
      </p:sp>
      <p:pic>
        <p:nvPicPr>
          <p:cNvPr id="11266" name="Picture 2" descr="https://www.tapr.org/images/ssfig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867400" cy="3802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Prečo používať „</a:t>
            </a:r>
            <a:r>
              <a:rPr lang="sk-SK" dirty="0" err="1" smtClean="0"/>
              <a:t>spread</a:t>
            </a:r>
            <a:r>
              <a:rPr lang="sk-SK" dirty="0" smtClean="0"/>
              <a:t> </a:t>
            </a:r>
            <a:r>
              <a:rPr lang="sk-SK" dirty="0" err="1" smtClean="0"/>
              <a:t>spectrum</a:t>
            </a:r>
            <a:r>
              <a:rPr lang="sk-SK" dirty="0" smtClean="0"/>
              <a:t>“?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Úzkopásmový signál</a:t>
            </a:r>
          </a:p>
          <a:p>
            <a:pPr lvl="1"/>
            <a:r>
              <a:rPr lang="sk-SK" dirty="0" smtClean="0"/>
              <a:t>Napr. rádiové stanice</a:t>
            </a:r>
          </a:p>
          <a:p>
            <a:pPr lvl="1"/>
            <a:r>
              <a:rPr lang="en-US" dirty="0" err="1" smtClean="0"/>
              <a:t>Kon</a:t>
            </a:r>
            <a:r>
              <a:rPr lang="sk-SK" dirty="0" err="1" smtClean="0"/>
              <a:t>štantný</a:t>
            </a:r>
            <a:r>
              <a:rPr lang="sk-SK" dirty="0" smtClean="0"/>
              <a:t> signál (napr. 99,2 MHz FM) =&gt; </a:t>
            </a:r>
            <a:r>
              <a:rPr lang="sk-SK" dirty="0" err="1" smtClean="0"/>
              <a:t>Jednouchší</a:t>
            </a:r>
            <a:r>
              <a:rPr lang="sk-SK" dirty="0" smtClean="0"/>
              <a:t> na vyhľadanie =&gt; Náchylnejší na rušenie</a:t>
            </a:r>
          </a:p>
          <a:p>
            <a:pPr lvl="1"/>
            <a:r>
              <a:rPr lang="sk-SK" dirty="0" smtClean="0"/>
              <a:t>Veľký vysielací výkon</a:t>
            </a:r>
          </a:p>
          <a:p>
            <a:r>
              <a:rPr lang="sk-SK" dirty="0" smtClean="0"/>
              <a:t>Širokopásmový signál</a:t>
            </a:r>
          </a:p>
          <a:p>
            <a:pPr lvl="1"/>
            <a:r>
              <a:rPr lang="sk-SK" dirty="0" smtClean="0"/>
              <a:t>Širší rozsah frekvencií =&gt; Náročnejší na vyhľadanie =&gt; Bezpečnejší a odolnejší voči (úzkopásmovému) rušeniu</a:t>
            </a:r>
          </a:p>
          <a:p>
            <a:pPr lvl="1"/>
            <a:r>
              <a:rPr lang="sk-SK" dirty="0" smtClean="0"/>
              <a:t>Nižší vysielací výkon =&gt; Nižšia energetická náročnosť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533400" y="381000"/>
          <a:ext cx="82296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FHSS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Skáčeme z jedného kanála (frekvencie) na iný</a:t>
            </a:r>
          </a:p>
          <a:p>
            <a:r>
              <a:rPr lang="sk-SK" dirty="0" smtClean="0"/>
              <a:t>Vysielanie na jednom kanáli v danom rozsahu určitý čas (max 400 </a:t>
            </a:r>
            <a:r>
              <a:rPr lang="sk-SK" dirty="0" err="1" smtClean="0"/>
              <a:t>ms</a:t>
            </a:r>
            <a:r>
              <a:rPr lang="sk-SK" dirty="0" smtClean="0"/>
              <a:t>) </a:t>
            </a:r>
            <a:r>
              <a:rPr lang="en-US" dirty="0" smtClean="0"/>
              <a:t>[</a:t>
            </a:r>
            <a:r>
              <a:rPr lang="sk-SK" dirty="0" err="1" smtClean="0"/>
              <a:t>Dwell</a:t>
            </a:r>
            <a:r>
              <a:rPr lang="sk-SK" dirty="0" smtClean="0"/>
              <a:t> </a:t>
            </a:r>
            <a:r>
              <a:rPr lang="sk-SK" dirty="0" err="1" smtClean="0"/>
              <a:t>time</a:t>
            </a:r>
            <a:r>
              <a:rPr lang="en-US" dirty="0" smtClean="0"/>
              <a:t>]</a:t>
            </a:r>
            <a:endParaRPr lang="sk-SK" dirty="0" smtClean="0"/>
          </a:p>
          <a:p>
            <a:r>
              <a:rPr lang="sk-SK" dirty="0"/>
              <a:t>S</a:t>
            </a:r>
            <a:r>
              <a:rPr lang="sk-SK" dirty="0" smtClean="0"/>
              <a:t>kok na iný kanál (niekoľko µs) </a:t>
            </a:r>
            <a:r>
              <a:rPr lang="en-US" dirty="0" smtClean="0"/>
              <a:t>[</a:t>
            </a:r>
            <a:r>
              <a:rPr lang="sk-SK" dirty="0" smtClean="0"/>
              <a:t>Hop </a:t>
            </a:r>
            <a:r>
              <a:rPr lang="sk-SK" dirty="0" err="1" smtClean="0"/>
              <a:t>time</a:t>
            </a:r>
            <a:r>
              <a:rPr lang="en-US" dirty="0" smtClean="0"/>
              <a:t>]</a:t>
            </a:r>
            <a:endParaRPr lang="sk-SK" dirty="0" smtClean="0"/>
          </a:p>
          <a:p>
            <a:pPr lvl="1"/>
            <a:r>
              <a:rPr lang="sk-SK" dirty="0" smtClean="0"/>
              <a:t>Nevysiela sa</a:t>
            </a:r>
          </a:p>
          <a:p>
            <a:r>
              <a:rPr lang="sk-SK" dirty="0" smtClean="0"/>
              <a:t>Frekvencia je daná zvoleným kanálom (79)</a:t>
            </a:r>
          </a:p>
          <a:p>
            <a:r>
              <a:rPr lang="sk-SK" dirty="0" smtClean="0"/>
              <a:t>Kanál sa vyberá pseudonáhodne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DSSS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Vysielanie na všetkých frekvenciách  v danom </a:t>
            </a:r>
            <a:r>
              <a:rPr lang="sk-SK" sz="2800" dirty="0" smtClean="0"/>
              <a:t>kanáli naraz </a:t>
            </a:r>
            <a:r>
              <a:rPr lang="sk-SK" sz="2800" dirty="0" smtClean="0"/>
              <a:t>(</a:t>
            </a:r>
            <a:r>
              <a:rPr lang="sk-SK" sz="2800" dirty="0" smtClean="0"/>
              <a:t>redundantne – odolnejšie voči chybám)</a:t>
            </a:r>
            <a:endParaRPr lang="sk-SK" sz="2800" dirty="0" smtClean="0"/>
          </a:p>
          <a:p>
            <a:r>
              <a:rPr lang="sk-SK" sz="2800" dirty="0" smtClean="0"/>
              <a:t>Rozsah frekvencií je daný zvoleným kanálom</a:t>
            </a:r>
          </a:p>
          <a:p>
            <a:pPr lvl="1"/>
            <a:r>
              <a:rPr lang="sk-SK" sz="2400" dirty="0" smtClean="0"/>
              <a:t>Napr. </a:t>
            </a:r>
            <a:r>
              <a:rPr lang="sk-SK" sz="2400" dirty="0" err="1" smtClean="0"/>
              <a:t>Wi-Fi</a:t>
            </a:r>
            <a:r>
              <a:rPr lang="sk-SK" sz="2400" dirty="0" smtClean="0"/>
              <a:t> (802.11)</a:t>
            </a:r>
          </a:p>
          <a:p>
            <a:pPr lvl="1"/>
            <a:r>
              <a:rPr lang="sk-SK" sz="2400" dirty="0" smtClean="0"/>
              <a:t>Odstup kanálov – 5 </a:t>
            </a:r>
            <a:r>
              <a:rPr lang="sk-SK" sz="2400" dirty="0" err="1" smtClean="0"/>
              <a:t>Mhz</a:t>
            </a:r>
            <a:r>
              <a:rPr lang="sk-SK" sz="2400" dirty="0" smtClean="0"/>
              <a:t> (13 kanálov)</a:t>
            </a:r>
            <a:endParaRPr lang="sk-SK" sz="2400" dirty="0" smtClean="0"/>
          </a:p>
          <a:p>
            <a:pPr lvl="1"/>
            <a:r>
              <a:rPr lang="sk-SK" sz="2400" dirty="0" smtClean="0"/>
              <a:t>Rozsah kanála – 22 MHz (+-11 MHz od základnej </a:t>
            </a:r>
            <a:r>
              <a:rPr lang="sk-SK" sz="2400" dirty="0" err="1" smtClean="0"/>
              <a:t>frekv</a:t>
            </a:r>
            <a:r>
              <a:rPr lang="sk-SK" sz="2400" dirty="0" smtClean="0"/>
              <a:t>.)</a:t>
            </a:r>
          </a:p>
          <a:p>
            <a:pPr lvl="1"/>
            <a:r>
              <a:rPr lang="sk-SK" sz="2400" dirty="0" smtClean="0"/>
              <a:t>Neprekrývajúce sa kanály: 1, 6, 11</a:t>
            </a:r>
          </a:p>
        </p:txBody>
      </p:sp>
      <p:pic>
        <p:nvPicPr>
          <p:cNvPr id="19458" name="Picture 2" descr="C:\Users\IEUser\Desktop\spread_spectrum\720px-2_4_GHz_Wi-Fi_channels_(802_11b,g_WLAN)_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24400"/>
            <a:ext cx="91440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FHSS 		</a:t>
            </a:r>
            <a:r>
              <a:rPr lang="sk-SK" dirty="0" err="1" smtClean="0"/>
              <a:t>vs</a:t>
            </a:r>
            <a:r>
              <a:rPr lang="sk-SK" dirty="0" smtClean="0"/>
              <a:t> 		DSSS</a:t>
            </a:r>
            <a:endParaRPr lang="en-US" dirty="0"/>
          </a:p>
        </p:txBody>
      </p:sp>
      <p:pic>
        <p:nvPicPr>
          <p:cNvPr id="4" name="Picture 2" descr="C:\Users\IEUser\Desktop\spread_spectrum\fhss_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4800600" cy="3516208"/>
          </a:xfrm>
          <a:prstGeom prst="rect">
            <a:avLst/>
          </a:prstGeom>
          <a:noFill/>
        </p:spPr>
      </p:pic>
      <p:pic>
        <p:nvPicPr>
          <p:cNvPr id="18434" name="Picture 2" descr="C:\Users\IEUser\Desktop\spread_spectrum\dsss_diagram.jpg"/>
          <p:cNvPicPr>
            <a:picLocks noChangeAspect="1" noChangeArrowheads="1"/>
          </p:cNvPicPr>
          <p:nvPr/>
        </p:nvPicPr>
        <p:blipFill>
          <a:blip r:embed="rId3"/>
          <a:srcRect l="36900" t="34263" r="21386"/>
          <a:stretch>
            <a:fillRect/>
          </a:stretch>
        </p:blipFill>
        <p:spPr bwMode="auto">
          <a:xfrm>
            <a:off x="5181600" y="2057400"/>
            <a:ext cx="39624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FHSS </a:t>
            </a:r>
            <a:r>
              <a:rPr lang="en-US" dirty="0" err="1" smtClean="0"/>
              <a:t>vs</a:t>
            </a:r>
            <a:r>
              <a:rPr lang="en-US" dirty="0" smtClean="0"/>
              <a:t> DSSS</a:t>
            </a:r>
            <a:endParaRPr lang="en-US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799" cy="2969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160"/>
                <a:gridCol w="1265583"/>
                <a:gridCol w="1482884"/>
                <a:gridCol w="2815407"/>
                <a:gridCol w="1913765"/>
              </a:tblGrid>
              <a:tr h="513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Cena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r>
                        <a:rPr lang="sk-SK" sz="2400" dirty="0" err="1" smtClean="0"/>
                        <a:t>ýchlosť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Spoľahlivosť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Využitie</a:t>
                      </a:r>
                      <a:endParaRPr lang="en-US" sz="2400" dirty="0"/>
                    </a:p>
                  </a:txBody>
                  <a:tcPr anchor="ctr"/>
                </a:tc>
              </a:tr>
              <a:tr h="886654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FHSS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Vysoká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Nízka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Vysoká</a:t>
                      </a:r>
                      <a:r>
                        <a:rPr lang="sk-SK" sz="2400" baseline="0" dirty="0" smtClean="0"/>
                        <a:t> (viac vysielačov bližšie pri sebe)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Armádna</a:t>
                      </a:r>
                      <a:r>
                        <a:rPr lang="sk-SK" sz="2400" baseline="0" dirty="0" smtClean="0"/>
                        <a:t> komunikácia</a:t>
                      </a:r>
                      <a:endParaRPr lang="en-US" sz="2400" dirty="0"/>
                    </a:p>
                  </a:txBody>
                  <a:tcPr anchor="ctr"/>
                </a:tc>
              </a:tr>
              <a:tr h="126664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/>
                        <a:t>DSSS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Nízka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Vysoká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/>
                        <a:t>Nižšia (menej</a:t>
                      </a:r>
                      <a:r>
                        <a:rPr lang="sk-SK" sz="2400" baseline="0" dirty="0" smtClean="0"/>
                        <a:t> neprekrývajúcich sa kanálov pri </a:t>
                      </a:r>
                      <a:r>
                        <a:rPr lang="sk-SK" sz="2400" baseline="0" dirty="0" err="1" smtClean="0"/>
                        <a:t>Wi-Fi</a:t>
                      </a:r>
                      <a:r>
                        <a:rPr lang="sk-SK" sz="2400" dirty="0" smtClean="0"/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err="1" smtClean="0"/>
                        <a:t>Wi-Fi</a:t>
                      </a:r>
                      <a:r>
                        <a:rPr lang="sk-SK" sz="2400" dirty="0" smtClean="0"/>
                        <a:t>, bezdrôtové telefóny, GPS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2"/>
              </a:rPr>
              <a:t>https://www.tapr.org/images/ssfig1.gif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https://www.youtube.com/watch?v=gLRwDysKesc</a:t>
            </a:r>
            <a:endParaRPr lang="sk-SK" dirty="0" smtClean="0"/>
          </a:p>
          <a:p>
            <a:r>
              <a:rPr lang="sk-SK" dirty="0" smtClean="0">
                <a:hlinkClick r:id="rId4"/>
              </a:rPr>
              <a:t>http://www.csse.monash.edu.au/~carlo/SYSTEMS/sst2.png</a:t>
            </a:r>
            <a:endParaRPr lang="sk-SK" dirty="0" smtClean="0"/>
          </a:p>
          <a:p>
            <a:r>
              <a:rPr lang="sk-SK" dirty="0" smtClean="0">
                <a:hlinkClick r:id="rId5"/>
              </a:rPr>
              <a:t>http://img.scoop.it/rFjD8gb1e_GvT56YkHXfbDl72eJkfbmt4t8yenImKBXEejxNn4ZJNZ2ss5Ku7Cxt</a:t>
            </a:r>
            <a:endParaRPr lang="sk-SK" dirty="0" smtClean="0"/>
          </a:p>
          <a:p>
            <a:r>
              <a:rPr lang="sk-SK" dirty="0" smtClean="0">
                <a:hlinkClick r:id="rId6"/>
              </a:rPr>
              <a:t>https://upload.wikimedia.org/wikipedia/commons/thumb/8/8c/2.4_GHz_Wi-Fi_channels_(802.11b,g_WLAN).svg/720px-2.4_GHz_Wi-Fi_channels_(802.11b,g_WLAN).</a:t>
            </a:r>
            <a:r>
              <a:rPr lang="sk-SK" dirty="0" err="1" smtClean="0">
                <a:hlinkClick r:id="rId6"/>
              </a:rPr>
              <a:t>svg.png</a:t>
            </a:r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277</Words>
  <Application>Microsoft Office PowerPoint</Application>
  <PresentationFormat>Prezentácia na obrazovke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Spread spectrum</vt:lpstr>
      <vt:lpstr>Snímka 2</vt:lpstr>
      <vt:lpstr>Prečo používať „spread spectrum“?</vt:lpstr>
      <vt:lpstr>Snímka 4</vt:lpstr>
      <vt:lpstr>FHSS</vt:lpstr>
      <vt:lpstr>DSSS</vt:lpstr>
      <vt:lpstr>FHSS   vs   DSSS</vt:lpstr>
      <vt:lpstr>FHSS vs DSSS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spectrum</dc:title>
  <dc:creator>Andrej Šišila</dc:creator>
  <cp:lastModifiedBy>IEUser</cp:lastModifiedBy>
  <cp:revision>69</cp:revision>
  <dcterms:created xsi:type="dcterms:W3CDTF">2016-11-27T17:11:47Z</dcterms:created>
  <dcterms:modified xsi:type="dcterms:W3CDTF">2016-11-27T22:19:14Z</dcterms:modified>
</cp:coreProperties>
</file>