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B9A26F-4A9E-4A77-83DA-90328EB61AF9}" type="datetimeFigureOut">
              <a:rPr lang="sk-SK" smtClean="0"/>
              <a:t>26. 10. 2015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Jazyk</a:t>
            </a:r>
            <a:r>
              <a:rPr lang="en-US" dirty="0" smtClean="0"/>
              <a:t> 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Ukazovatele, polia, reťazce</a:t>
            </a:r>
          </a:p>
        </p:txBody>
      </p:sp>
    </p:spTree>
    <p:extLst>
      <p:ext uri="{BB962C8B-B14F-4D97-AF65-F5344CB8AC3E}">
        <p14:creationId xmlns:p14="http://schemas.microsoft.com/office/powerpoint/2010/main" val="29460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Údajový typ </a:t>
            </a:r>
            <a:r>
              <a:rPr lang="sk-SK" dirty="0" smtClean="0"/>
              <a:t>pole, </a:t>
            </a:r>
            <a:r>
              <a:rPr lang="sk-SK" dirty="0" err="1" smtClean="0"/>
              <a:t>pokr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Príklad použitia poľa:</a:t>
            </a:r>
          </a:p>
          <a:p>
            <a:r>
              <a:rPr lang="sk-SK" dirty="0" err="1" smtClean="0"/>
              <a:t>int</a:t>
            </a:r>
            <a:r>
              <a:rPr lang="sk-SK" dirty="0" smtClean="0"/>
              <a:t> pole</a:t>
            </a:r>
            <a:r>
              <a:rPr lang="en-US" dirty="0" smtClean="0"/>
              <a:t>[MAX_ROZMER];</a:t>
            </a:r>
          </a:p>
          <a:p>
            <a:r>
              <a:rPr lang="en-US" dirty="0" smtClean="0"/>
              <a:t>pole[0] = 1;</a:t>
            </a:r>
          </a:p>
          <a:p>
            <a:r>
              <a:rPr lang="en-US" dirty="0" smtClean="0"/>
              <a:t>y = 2 * pole[10];</a:t>
            </a:r>
            <a:endParaRPr lang="sk-SK" dirty="0" smtClean="0"/>
          </a:p>
          <a:p>
            <a:r>
              <a:rPr lang="sk-SK" dirty="0" smtClean="0"/>
              <a:t>Určenie rozmeru poľa:</a:t>
            </a:r>
          </a:p>
          <a:p>
            <a:r>
              <a:rPr lang="sk-SK" dirty="0" err="1" smtClean="0"/>
              <a:t>int</a:t>
            </a:r>
            <a:r>
              <a:rPr lang="sk-SK" dirty="0" smtClean="0"/>
              <a:t> rozmer = </a:t>
            </a:r>
            <a:r>
              <a:rPr lang="sk-SK" dirty="0" err="1" smtClean="0"/>
              <a:t>sizeof</a:t>
            </a:r>
            <a:r>
              <a:rPr lang="sk-SK" dirty="0" smtClean="0"/>
              <a:t>(pole) / </a:t>
            </a:r>
            <a:r>
              <a:rPr lang="sk-SK" dirty="0" err="1" smtClean="0"/>
              <a:t>sizeof</a:t>
            </a:r>
            <a:r>
              <a:rPr lang="sk-SK" dirty="0" smtClean="0"/>
              <a:t>(pole</a:t>
            </a:r>
            <a:r>
              <a:rPr lang="en-US" dirty="0" smtClean="0"/>
              <a:t>[</a:t>
            </a:r>
            <a:r>
              <a:rPr lang="sk-SK" dirty="0" smtClean="0"/>
              <a:t>0</a:t>
            </a:r>
            <a:r>
              <a:rPr lang="en-US" dirty="0" smtClean="0"/>
              <a:t>]</a:t>
            </a:r>
            <a:r>
              <a:rPr lang="sk-SK" dirty="0" smtClean="0"/>
              <a:t>)</a:t>
            </a:r>
            <a:r>
              <a:rPr lang="en-US" dirty="0" smtClean="0"/>
              <a:t>;</a:t>
            </a:r>
            <a:endParaRPr lang="sk-SK" dirty="0"/>
          </a:p>
          <a:p>
            <a:r>
              <a:rPr lang="sk-SK" dirty="0" smtClean="0"/>
              <a:t>POZOR!!! – funguje len pre polia, ktoré nie sú odovzdané ako parameter do funkcie</a:t>
            </a:r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981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Údajový typ </a:t>
            </a:r>
            <a:r>
              <a:rPr lang="sk-SK" dirty="0" smtClean="0"/>
              <a:t>pole, </a:t>
            </a:r>
            <a:r>
              <a:rPr lang="sk-SK" dirty="0" err="1" smtClean="0"/>
              <a:t>pokr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Odovzdávanie polí do </a:t>
            </a:r>
            <a:r>
              <a:rPr lang="sk-SK" dirty="0" smtClean="0"/>
              <a:t>funkcie:</a:t>
            </a:r>
            <a:endParaRPr lang="sk-SK" dirty="0"/>
          </a:p>
          <a:p>
            <a:r>
              <a:rPr lang="sk-SK" dirty="0" err="1"/>
              <a:t>v</a:t>
            </a:r>
            <a:r>
              <a:rPr lang="sk-SK" dirty="0" err="1" smtClean="0"/>
              <a:t>oid</a:t>
            </a:r>
            <a:r>
              <a:rPr lang="sk-SK" dirty="0" smtClean="0"/>
              <a:t> </a:t>
            </a:r>
            <a:r>
              <a:rPr lang="sk-SK" dirty="0" err="1" smtClean="0"/>
              <a:t>printArray</a:t>
            </a:r>
            <a:r>
              <a:rPr lang="sk-SK" dirty="0" smtClean="0"/>
              <a:t>(</a:t>
            </a:r>
            <a:r>
              <a:rPr lang="sk-SK" dirty="0" err="1" smtClean="0"/>
              <a:t>int</a:t>
            </a:r>
            <a:r>
              <a:rPr lang="sk-SK" dirty="0" smtClean="0"/>
              <a:t> pole</a:t>
            </a:r>
            <a:r>
              <a:rPr lang="en-US" dirty="0" smtClean="0"/>
              <a:t>[],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velkost</a:t>
            </a:r>
            <a:r>
              <a:rPr lang="sk-SK" dirty="0" smtClean="0"/>
              <a:t>)</a:t>
            </a:r>
            <a:r>
              <a:rPr lang="en-US" dirty="0" smtClean="0"/>
              <a:t> {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I &lt; </a:t>
            </a:r>
            <a:r>
              <a:rPr lang="en-US" dirty="0" err="1" smtClean="0"/>
              <a:t>velkost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lvl="1"/>
            <a:r>
              <a:rPr lang="en-US" dirty="0" smtClean="0"/>
              <a:t>/* </a:t>
            </a:r>
            <a:r>
              <a:rPr lang="en-US" dirty="0" err="1" smtClean="0"/>
              <a:t>spracuj</a:t>
            </a:r>
            <a:r>
              <a:rPr lang="en-US" dirty="0" smtClean="0"/>
              <a:t> </a:t>
            </a:r>
            <a:r>
              <a:rPr lang="en-US" dirty="0" err="1" smtClean="0"/>
              <a:t>prvky</a:t>
            </a:r>
            <a:r>
              <a:rPr lang="en-US" dirty="0" smtClean="0"/>
              <a:t>*/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</a:t>
            </a:r>
            <a:r>
              <a:rPr lang="en-US" dirty="0" err="1" smtClean="0"/>
              <a:t>velkost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: %</a:t>
            </a:r>
            <a:r>
              <a:rPr lang="en-US" dirty="0" err="1" smtClean="0"/>
              <a:t>lu</a:t>
            </a:r>
            <a:r>
              <a:rPr lang="en-US" dirty="0" smtClean="0"/>
              <a:t>\n”, </a:t>
            </a:r>
            <a:r>
              <a:rPr lang="en-US" dirty="0" err="1" smtClean="0"/>
              <a:t>sizeof</a:t>
            </a:r>
            <a:r>
              <a:rPr lang="en-US" dirty="0" smtClean="0"/>
              <a:t>(pole));</a:t>
            </a:r>
          </a:p>
          <a:p>
            <a:pPr lvl="1"/>
            <a:r>
              <a:rPr lang="en-US" dirty="0" smtClean="0"/>
              <a:t>/* </a:t>
            </a:r>
            <a:r>
              <a:rPr lang="en-US" dirty="0" err="1" smtClean="0"/>
              <a:t>vypise</a:t>
            </a:r>
            <a:r>
              <a:rPr lang="en-US" dirty="0" smtClean="0"/>
              <a:t> </a:t>
            </a:r>
            <a:r>
              <a:rPr lang="en-US" dirty="0" err="1" smtClean="0"/>
              <a:t>velkost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: 8 */</a:t>
            </a:r>
            <a:endParaRPr lang="en-US" dirty="0"/>
          </a:p>
          <a:p>
            <a:r>
              <a:rPr lang="en-US" dirty="0" smtClean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791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Údajový typ </a:t>
            </a:r>
            <a:r>
              <a:rPr lang="sk-SK" dirty="0" smtClean="0"/>
              <a:t>pole, </a:t>
            </a:r>
            <a:r>
              <a:rPr lang="sk-SK" dirty="0" err="1" smtClean="0"/>
              <a:t>pokr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Viacrozmerné pole:</a:t>
            </a:r>
          </a:p>
          <a:p>
            <a:r>
              <a:rPr lang="sk-SK" dirty="0" smtClean="0"/>
              <a:t>Vytvoríme ako pole, ktorého prvkami sú opäť polia:</a:t>
            </a:r>
            <a:endParaRPr lang="sk-SK" dirty="0"/>
          </a:p>
          <a:p>
            <a:r>
              <a:rPr lang="sk-SK" dirty="0" err="1" smtClean="0"/>
              <a:t>int</a:t>
            </a:r>
            <a:r>
              <a:rPr lang="sk-SK" dirty="0" smtClean="0"/>
              <a:t> matica</a:t>
            </a:r>
            <a:r>
              <a:rPr lang="en-US" dirty="0" smtClean="0"/>
              <a:t>[7][4];</a:t>
            </a:r>
          </a:p>
          <a:p>
            <a:r>
              <a:rPr lang="sk-SK" dirty="0" smtClean="0"/>
              <a:t>Dvojrozmerné pole, sedem riadkov, pričom každý riadok je poľom štyroch stĺpcov</a:t>
            </a:r>
          </a:p>
          <a:p>
            <a:r>
              <a:rPr lang="sk-SK" dirty="0" smtClean="0"/>
              <a:t>Posledný index sa mení najrýchlejšie – </a:t>
            </a:r>
            <a:r>
              <a:rPr lang="sk-SK" dirty="0" err="1" smtClean="0"/>
              <a:t>row</a:t>
            </a:r>
            <a:r>
              <a:rPr lang="sk-SK" dirty="0" smtClean="0"/>
              <a:t> major ukladanie polí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791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Údajový typ </a:t>
            </a:r>
            <a:r>
              <a:rPr lang="sk-SK" dirty="0" smtClean="0"/>
              <a:t>pole, </a:t>
            </a:r>
            <a:r>
              <a:rPr lang="sk-SK" dirty="0" err="1" smtClean="0"/>
              <a:t>pokr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Statická inicializácia poľa:</a:t>
            </a:r>
          </a:p>
          <a:p>
            <a:endParaRPr lang="sk-SK" dirty="0"/>
          </a:p>
          <a:p>
            <a:r>
              <a:rPr lang="sk-SK" dirty="0" err="1" smtClean="0"/>
              <a:t>int</a:t>
            </a:r>
            <a:r>
              <a:rPr lang="sk-SK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[] = {1,2, 3};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matica</a:t>
            </a:r>
            <a:r>
              <a:rPr lang="en-US" dirty="0" smtClean="0"/>
              <a:t>[2][3] = {{1, 2 ,3}, {4, 5, 6}};</a:t>
            </a:r>
          </a:p>
          <a:p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791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Reťazce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Neexistuje špeciálny údajový typ, je to pole znakov, ukončené špeciálnou značkou (znak </a:t>
            </a:r>
            <a:r>
              <a:rPr lang="en-US" dirty="0" smtClean="0"/>
              <a:t>‘\0’</a:t>
            </a:r>
          </a:p>
          <a:p>
            <a:r>
              <a:rPr lang="sk-SK" dirty="0" smtClean="0"/>
              <a:t>Neobmedzená dĺžka</a:t>
            </a:r>
          </a:p>
          <a:p>
            <a:r>
              <a:rPr lang="sk-SK" dirty="0" smtClean="0"/>
              <a:t>Pri zápise </a:t>
            </a:r>
            <a:r>
              <a:rPr lang="sk-SK" dirty="0" err="1" smtClean="0"/>
              <a:t>reťazcových</a:t>
            </a:r>
            <a:r>
              <a:rPr lang="sk-SK" dirty="0" smtClean="0"/>
              <a:t> </a:t>
            </a:r>
            <a:r>
              <a:rPr lang="sk-SK" dirty="0" err="1" smtClean="0"/>
              <a:t>literálov</a:t>
            </a:r>
            <a:r>
              <a:rPr lang="sk-SK" dirty="0" smtClean="0"/>
              <a:t> prekladač pridáva ukončovací znak automaticky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791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Reťazce,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Deklarácia premennej typu reťazec:</a:t>
            </a:r>
          </a:p>
          <a:p>
            <a:r>
              <a:rPr lang="en-US" dirty="0" err="1"/>
              <a:t>c</a:t>
            </a:r>
            <a:r>
              <a:rPr lang="sk-SK" dirty="0" err="1" smtClean="0"/>
              <a:t>har</a:t>
            </a:r>
            <a:r>
              <a:rPr lang="sk-SK" dirty="0" smtClean="0"/>
              <a:t> string1</a:t>
            </a:r>
            <a:r>
              <a:rPr lang="en-US" dirty="0" smtClean="0"/>
              <a:t>[10]; – </a:t>
            </a:r>
            <a:r>
              <a:rPr lang="en-US" dirty="0" err="1" smtClean="0"/>
              <a:t>premenn</a:t>
            </a:r>
            <a:r>
              <a:rPr lang="sk-SK" dirty="0" smtClean="0"/>
              <a:t>á má kapacitu 10 znakov, včítane ukončovacej zarážky</a:t>
            </a:r>
            <a:r>
              <a:rPr lang="en-US" dirty="0" smtClean="0"/>
              <a:t>!!!</a:t>
            </a:r>
            <a:endParaRPr lang="sk-SK" dirty="0"/>
          </a:p>
          <a:p>
            <a:r>
              <a:rPr lang="en-US" dirty="0" smtClean="0"/>
              <a:t>c</a:t>
            </a:r>
            <a:r>
              <a:rPr lang="sk-SK" dirty="0" err="1" smtClean="0"/>
              <a:t>har</a:t>
            </a:r>
            <a:r>
              <a:rPr lang="sk-SK" dirty="0" smtClean="0"/>
              <a:t> string2</a:t>
            </a:r>
            <a:r>
              <a:rPr lang="en-US" dirty="0" smtClean="0"/>
              <a:t>[]</a:t>
            </a:r>
            <a:r>
              <a:rPr lang="sk-SK" dirty="0" smtClean="0"/>
              <a:t> = „1234“</a:t>
            </a:r>
            <a:r>
              <a:rPr lang="en-US" dirty="0" smtClean="0"/>
              <a:t>;</a:t>
            </a:r>
          </a:p>
          <a:p>
            <a:r>
              <a:rPr lang="en-US" dirty="0" smtClean="0"/>
              <a:t>char string3[10] = “1234”;</a:t>
            </a:r>
          </a:p>
          <a:p>
            <a:r>
              <a:rPr lang="en-US" dirty="0" smtClean="0"/>
              <a:t>char * string4 = “1234”;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493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Reťazce,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Operácie s reťazcami:</a:t>
            </a:r>
          </a:p>
          <a:p>
            <a:r>
              <a:rPr lang="sk-SK" dirty="0" err="1" smtClean="0"/>
              <a:t>strlen</a:t>
            </a:r>
            <a:r>
              <a:rPr lang="sk-SK" dirty="0" smtClean="0"/>
              <a:t> </a:t>
            </a:r>
            <a:r>
              <a:rPr lang="sk-SK" dirty="0"/>
              <a:t> </a:t>
            </a:r>
            <a:r>
              <a:rPr lang="sk-SK" dirty="0" smtClean="0"/>
              <a:t>- vracia dĺžku reťazca BEZ koncovej zarážky</a:t>
            </a:r>
          </a:p>
          <a:p>
            <a:r>
              <a:rPr lang="en-US" dirty="0" smtClean="0"/>
              <a:t>s</a:t>
            </a:r>
            <a:r>
              <a:rPr lang="sk-SK" dirty="0" err="1" smtClean="0"/>
              <a:t>trcpy</a:t>
            </a:r>
            <a:r>
              <a:rPr lang="en-US" dirty="0" smtClean="0"/>
              <a:t>(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 – </a:t>
            </a:r>
            <a:r>
              <a:rPr lang="sk-SK" dirty="0" smtClean="0"/>
              <a:t>kopíruje reťazec </a:t>
            </a:r>
            <a:r>
              <a:rPr lang="sk-SK" dirty="0" err="1" smtClean="0"/>
              <a:t>src</a:t>
            </a:r>
            <a:r>
              <a:rPr lang="sk-SK" dirty="0" smtClean="0"/>
              <a:t> na miesto </a:t>
            </a:r>
            <a:r>
              <a:rPr lang="sk-SK" dirty="0" err="1" smtClean="0"/>
              <a:t>dest</a:t>
            </a:r>
            <a:r>
              <a:rPr lang="sk-SK" dirty="0" smtClean="0"/>
              <a:t>. Musíme mať dostatok miesta!!!</a:t>
            </a:r>
          </a:p>
          <a:p>
            <a:r>
              <a:rPr lang="sk-SK" dirty="0" smtClean="0"/>
              <a:t>strcat(s1, s2) – pripojí reťazec s2 na koniec s1, musíme mať dostatok miesta v s1!!!</a:t>
            </a:r>
          </a:p>
          <a:p>
            <a:r>
              <a:rPr lang="sk-SK" dirty="0" smtClean="0"/>
              <a:t>strstr(s1, s2) – hľadá výskyt reťazca s2 v reťazci s1</a:t>
            </a:r>
          </a:p>
          <a:p>
            <a:r>
              <a:rPr lang="sk-SK" dirty="0" smtClean="0"/>
              <a:t>strcmp(s1, s2) – lexikografické porovnanie s1 a s2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602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Reťazce,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Konverzia reťazca na iný údajový typ:</a:t>
            </a:r>
          </a:p>
          <a:p>
            <a:r>
              <a:rPr lang="sk-SK" dirty="0" err="1" smtClean="0"/>
              <a:t>atoi</a:t>
            </a:r>
            <a:r>
              <a:rPr lang="sk-SK" dirty="0" smtClean="0"/>
              <a:t>()</a:t>
            </a:r>
          </a:p>
          <a:p>
            <a:r>
              <a:rPr lang="sk-SK" dirty="0" err="1" smtClean="0"/>
              <a:t>atol</a:t>
            </a:r>
            <a:r>
              <a:rPr lang="sk-SK" dirty="0" smtClean="0"/>
              <a:t>()</a:t>
            </a:r>
          </a:p>
          <a:p>
            <a:r>
              <a:rPr lang="sk-SK" dirty="0" err="1" smtClean="0"/>
              <a:t>atof</a:t>
            </a:r>
            <a:r>
              <a:rPr lang="sk-SK" dirty="0" smtClean="0"/>
              <a:t>()</a:t>
            </a:r>
          </a:p>
          <a:p>
            <a:endParaRPr lang="sk-SK" dirty="0"/>
          </a:p>
          <a:p>
            <a:r>
              <a:rPr lang="sk-SK" dirty="0" smtClean="0"/>
              <a:t>Konverzia údajových typov na reťazec:</a:t>
            </a:r>
          </a:p>
          <a:p>
            <a:r>
              <a:rPr lang="sk-SK" dirty="0" err="1" smtClean="0"/>
              <a:t>sprintf</a:t>
            </a:r>
            <a:r>
              <a:rPr lang="sk-SK" dirty="0" smtClean="0"/>
              <a:t>()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602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Smerníky</a:t>
            </a:r>
            <a:r>
              <a:rPr lang="en-US" dirty="0" smtClean="0"/>
              <a:t>, </a:t>
            </a:r>
            <a:r>
              <a:rPr lang="sk-SK" dirty="0" smtClean="0"/>
              <a:t>polia, reťazce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Jazyk C ako nízkoúrovňový jazyk umožňuje pracovať s adresami objektov:</a:t>
            </a:r>
          </a:p>
          <a:p>
            <a:pPr lvl="1"/>
            <a:r>
              <a:rPr lang="sk-SK" dirty="0" smtClean="0"/>
              <a:t>Premenných</a:t>
            </a:r>
          </a:p>
          <a:p>
            <a:pPr lvl="1"/>
            <a:r>
              <a:rPr lang="sk-SK" dirty="0" smtClean="0"/>
              <a:t>Polí</a:t>
            </a:r>
          </a:p>
          <a:p>
            <a:pPr lvl="1"/>
            <a:r>
              <a:rPr lang="sk-SK" dirty="0" smtClean="0"/>
              <a:t>Reťazcov</a:t>
            </a:r>
          </a:p>
          <a:p>
            <a:pPr lvl="1"/>
            <a:r>
              <a:rPr lang="sk-SK" dirty="0" smtClean="0"/>
              <a:t>Funkcií</a:t>
            </a:r>
          </a:p>
          <a:p>
            <a:pPr lvl="1"/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8514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Smerník (ukazovateľ)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Smerník je premenná, ktorej hodnota je interpretovaná ako adresa nejakého objektu</a:t>
            </a:r>
          </a:p>
          <a:p>
            <a:r>
              <a:rPr lang="sk-SK" dirty="0" smtClean="0"/>
              <a:t>Môže byť asociovaný s nejakým údajovým typom, alebo je netypový (</a:t>
            </a:r>
            <a:r>
              <a:rPr lang="sk-SK" dirty="0" err="1" smtClean="0"/>
              <a:t>void</a:t>
            </a:r>
            <a:r>
              <a:rPr lang="sk-SK" dirty="0" smtClean="0"/>
              <a:t> *)</a:t>
            </a:r>
          </a:p>
          <a:p>
            <a:r>
              <a:rPr lang="sk-SK" dirty="0" smtClean="0"/>
              <a:t>Smerníky sa používajú pre riešenie problémov s odovzdávaním parametrov odkazom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428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Smerník (ukazovateľ</a:t>
            </a:r>
            <a:r>
              <a:rPr lang="sk-SK" dirty="0" smtClean="0"/>
              <a:t>), </a:t>
            </a:r>
            <a:r>
              <a:rPr lang="sk-SK" dirty="0" err="1" smtClean="0"/>
              <a:t>pokr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Deklarácia a definícia smerníka:</a:t>
            </a:r>
          </a:p>
          <a:p>
            <a:r>
              <a:rPr lang="sk-SK" dirty="0" err="1"/>
              <a:t>i</a:t>
            </a:r>
            <a:r>
              <a:rPr lang="sk-SK" dirty="0" err="1" smtClean="0"/>
              <a:t>nt</a:t>
            </a:r>
            <a:r>
              <a:rPr lang="sk-SK" dirty="0" smtClean="0"/>
              <a:t> x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px</a:t>
            </a:r>
            <a:r>
              <a:rPr lang="en-US" dirty="0" smtClean="0"/>
              <a:t> = &amp;x;</a:t>
            </a:r>
          </a:p>
          <a:p>
            <a:r>
              <a:rPr lang="sk-SK" dirty="0" smtClean="0"/>
              <a:t>Použitie ukazovateľov: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 smtClean="0"/>
              <a:t> = 10;</a:t>
            </a:r>
          </a:p>
          <a:p>
            <a:r>
              <a:rPr lang="en-US" dirty="0" err="1" smtClean="0"/>
              <a:t>px</a:t>
            </a:r>
            <a:r>
              <a:rPr lang="en-US" dirty="0" smtClean="0"/>
              <a:t>++;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310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Smerník (ukazovateľ</a:t>
            </a:r>
            <a:r>
              <a:rPr lang="sk-SK" dirty="0" smtClean="0"/>
              <a:t>), </a:t>
            </a:r>
            <a:r>
              <a:rPr lang="sk-SK" dirty="0" err="1" smtClean="0"/>
              <a:t>pokr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Operácie so smerníkmi:</a:t>
            </a:r>
          </a:p>
          <a:p>
            <a:r>
              <a:rPr lang="en-US" dirty="0" smtClean="0"/>
              <a:t>&amp; -</a:t>
            </a:r>
            <a:r>
              <a:rPr lang="sk-SK" dirty="0"/>
              <a:t> </a:t>
            </a:r>
            <a:r>
              <a:rPr lang="sk-SK" dirty="0" smtClean="0"/>
              <a:t>získanie adresy objektu</a:t>
            </a:r>
          </a:p>
          <a:p>
            <a:r>
              <a:rPr lang="sk-SK" dirty="0" smtClean="0"/>
              <a:t>* - </a:t>
            </a:r>
            <a:r>
              <a:rPr lang="sk-SK" dirty="0" err="1" smtClean="0"/>
              <a:t>dereferencia</a:t>
            </a:r>
            <a:r>
              <a:rPr lang="sk-SK" dirty="0" smtClean="0"/>
              <a:t>, prístup k objektu, ktorého adresu máme uloženú v smerníku</a:t>
            </a:r>
          </a:p>
          <a:p>
            <a:r>
              <a:rPr lang="sk-SK" dirty="0" smtClean="0"/>
              <a:t>+,-,++,-- </a:t>
            </a:r>
            <a:r>
              <a:rPr lang="sk-SK" dirty="0" err="1" smtClean="0"/>
              <a:t>smerníková</a:t>
            </a:r>
            <a:r>
              <a:rPr lang="sk-SK" dirty="0" smtClean="0"/>
              <a:t> aritmetika. Smerník sa posunie tak, aby ukazoval na nasledujúci objekt daného typu (ako vieme o koľko sa máme posunúť?)</a:t>
            </a:r>
            <a:endParaRPr lang="en-US" dirty="0" smtClean="0"/>
          </a:p>
          <a:p>
            <a:r>
              <a:rPr lang="en-US" dirty="0" smtClean="0"/>
              <a:t>p2-p1 – </a:t>
            </a:r>
            <a:r>
              <a:rPr lang="sk-SK" dirty="0" smtClean="0"/>
              <a:t>počet položiek medzi smerníkmi</a:t>
            </a:r>
          </a:p>
          <a:p>
            <a:r>
              <a:rPr lang="sk-SK" dirty="0" smtClean="0"/>
              <a:t>porovnávanie smerníkov</a:t>
            </a:r>
            <a:r>
              <a:rPr lang="en-US" dirty="0" smtClean="0"/>
              <a:t> </a:t>
            </a:r>
            <a:r>
              <a:rPr lang="sk-SK" dirty="0" smtClean="0"/>
              <a:t>rovnakého typu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981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Smerník (ukazovateľ</a:t>
            </a:r>
            <a:r>
              <a:rPr lang="sk-SK" dirty="0" smtClean="0"/>
              <a:t>), </a:t>
            </a:r>
            <a:r>
              <a:rPr lang="sk-SK" dirty="0" err="1" smtClean="0"/>
              <a:t>pokr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Odovzdávania parametrov odkazom:</a:t>
            </a:r>
          </a:p>
          <a:p>
            <a:r>
              <a:rPr lang="en-US" dirty="0" smtClean="0"/>
              <a:t>void swap(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p_x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p_y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temp = *</a:t>
            </a:r>
            <a:r>
              <a:rPr lang="en-US" dirty="0" err="1" smtClean="0"/>
              <a:t>p_x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 err="1" smtClean="0"/>
              <a:t>p_x</a:t>
            </a:r>
            <a:r>
              <a:rPr lang="en-US" dirty="0" smtClean="0"/>
              <a:t> = *</a:t>
            </a:r>
            <a:r>
              <a:rPr lang="en-US" dirty="0" err="1" smtClean="0"/>
              <a:t>p_y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 err="1" smtClean="0"/>
              <a:t>p_y</a:t>
            </a:r>
            <a:r>
              <a:rPr lang="en-US" dirty="0" smtClean="0"/>
              <a:t> = temp;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POZOR!!! </a:t>
            </a:r>
            <a:r>
              <a:rPr lang="sk-SK" dirty="0" smtClean="0"/>
              <a:t>Treba venovať pozornosť varovaniam kompilátora, aby sme sa vyhli chybnému použitiu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81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Smerník (ukazovateľ</a:t>
            </a:r>
            <a:r>
              <a:rPr lang="sk-SK" dirty="0" smtClean="0"/>
              <a:t>), </a:t>
            </a:r>
            <a:r>
              <a:rPr lang="sk-SK" dirty="0" err="1" smtClean="0"/>
              <a:t>pokr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Uvažujme nasledujúcu definíciu:</a:t>
            </a:r>
          </a:p>
          <a:p>
            <a:r>
              <a:rPr lang="sk-SK" dirty="0" err="1" smtClean="0"/>
              <a:t>int</a:t>
            </a:r>
            <a:r>
              <a:rPr lang="sk-SK" dirty="0" smtClean="0"/>
              <a:t> x=10, y=20</a:t>
            </a:r>
            <a:r>
              <a:rPr lang="en-US" dirty="0" smtClean="0"/>
              <a:t>;</a:t>
            </a:r>
          </a:p>
          <a:p>
            <a:r>
              <a:rPr lang="sk-SK" dirty="0" smtClean="0"/>
              <a:t>Príkaz:</a:t>
            </a:r>
            <a:endParaRPr lang="en-US" dirty="0" smtClean="0"/>
          </a:p>
          <a:p>
            <a:r>
              <a:rPr lang="en-US" dirty="0" smtClean="0"/>
              <a:t>swap(x, y);</a:t>
            </a:r>
            <a:endParaRPr lang="sk-SK" dirty="0" smtClean="0"/>
          </a:p>
          <a:p>
            <a:r>
              <a:rPr lang="sk-SK" dirty="0" smtClean="0"/>
              <a:t>Sa pri kompilácii označí varovaním:</a:t>
            </a:r>
          </a:p>
          <a:p>
            <a:r>
              <a:rPr lang="en-US" dirty="0"/>
              <a:t>warning: passing argument 1 of 'swap' makes pointer from integer without a </a:t>
            </a:r>
            <a:r>
              <a:rPr lang="en-US" dirty="0" smtClean="0"/>
              <a:t>cast</a:t>
            </a:r>
            <a:endParaRPr lang="sk-SK" dirty="0" smtClean="0"/>
          </a:p>
          <a:p>
            <a:r>
              <a:rPr lang="en-US" dirty="0"/>
              <a:t> note: expected '</a:t>
            </a:r>
            <a:r>
              <a:rPr lang="en-US" dirty="0" err="1"/>
              <a:t>int</a:t>
            </a:r>
            <a:r>
              <a:rPr lang="en-US" dirty="0"/>
              <a:t> *' but argument is of type '</a:t>
            </a:r>
            <a:r>
              <a:rPr lang="en-US" dirty="0" err="1"/>
              <a:t>int</a:t>
            </a:r>
            <a:r>
              <a:rPr lang="en-US" dirty="0"/>
              <a:t>'</a:t>
            </a:r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981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Smerník (ukazovateľ</a:t>
            </a:r>
            <a:r>
              <a:rPr lang="sk-SK" dirty="0" smtClean="0"/>
              <a:t>), </a:t>
            </a:r>
            <a:r>
              <a:rPr lang="sk-SK" dirty="0" err="1" smtClean="0"/>
              <a:t>pokr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Použitím prepínača  -</a:t>
            </a:r>
            <a:r>
              <a:rPr lang="sk-SK" dirty="0" err="1" smtClean="0"/>
              <a:t>pedantic-errors</a:t>
            </a:r>
            <a:r>
              <a:rPr lang="sk-SK" dirty="0" smtClean="0"/>
              <a:t> dostaneme chybu:</a:t>
            </a:r>
          </a:p>
          <a:p>
            <a:r>
              <a:rPr lang="en-US" dirty="0"/>
              <a:t> error: passing argument 1 of 'swap' makes pointer from integer without a cast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981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Údajový typ pole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Skupina objektov rovnakého typu, prístupná prostredníctvom poradového čísla (index)</a:t>
            </a:r>
          </a:p>
          <a:p>
            <a:r>
              <a:rPr lang="sk-SK" dirty="0" smtClean="0"/>
              <a:t>V jazyku C existuje len jednorozmerné pole</a:t>
            </a:r>
          </a:p>
          <a:p>
            <a:r>
              <a:rPr lang="sk-SK" dirty="0" smtClean="0"/>
              <a:t>Definícia:</a:t>
            </a:r>
          </a:p>
          <a:p>
            <a:r>
              <a:rPr lang="sk-SK" dirty="0" err="1" smtClean="0"/>
              <a:t>typ_prvku</a:t>
            </a:r>
            <a:r>
              <a:rPr lang="sk-SK" dirty="0" smtClean="0"/>
              <a:t> </a:t>
            </a:r>
            <a:r>
              <a:rPr lang="sk-SK" dirty="0" err="1" smtClean="0"/>
              <a:t>identifikator</a:t>
            </a:r>
            <a:r>
              <a:rPr lang="sk-SK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pocet_prvkov</a:t>
            </a:r>
            <a:r>
              <a:rPr lang="en-US" dirty="0" smtClean="0"/>
              <a:t>];</a:t>
            </a:r>
          </a:p>
          <a:p>
            <a:r>
              <a:rPr lang="sk-SK" dirty="0" smtClean="0"/>
              <a:t>Pre pole sa alokuje súvislý úsek pamäte, prvý prvok je umiestnený na najnižšej adrese, posledný prvok na najvyššej adrese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981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832</TotalTime>
  <Words>720</Words>
  <Application>Microsoft Office PowerPoint</Application>
  <PresentationFormat>Prezentácia na obrazovke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Modul</vt:lpstr>
      <vt:lpstr>Jazyk C</vt:lpstr>
      <vt:lpstr>Smerníky, polia, reťazce</vt:lpstr>
      <vt:lpstr>Smerník (ukazovateľ)</vt:lpstr>
      <vt:lpstr>Smerník (ukazovateľ), pokr</vt:lpstr>
      <vt:lpstr>Smerník (ukazovateľ), pokr</vt:lpstr>
      <vt:lpstr>Smerník (ukazovateľ), pokr</vt:lpstr>
      <vt:lpstr>Smerník (ukazovateľ), pokr</vt:lpstr>
      <vt:lpstr>Smerník (ukazovateľ), pokr</vt:lpstr>
      <vt:lpstr>Údajový typ pole</vt:lpstr>
      <vt:lpstr>Údajový typ pole, pokr</vt:lpstr>
      <vt:lpstr>Údajový typ pole, pokr</vt:lpstr>
      <vt:lpstr>Údajový typ pole, pokr</vt:lpstr>
      <vt:lpstr>Údajový typ pole, pokr</vt:lpstr>
      <vt:lpstr>Reťazce</vt:lpstr>
      <vt:lpstr>Reťazce, pokr.</vt:lpstr>
      <vt:lpstr>Reťazce, pokr.</vt:lpstr>
      <vt:lpstr>Reťazce, pokr.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Programovacie jazyky pre vstavané systémy</dc:title>
  <dc:creator>Karol Grondžák</dc:creator>
  <cp:lastModifiedBy>Karol Grondžák</cp:lastModifiedBy>
  <cp:revision>242</cp:revision>
  <dcterms:created xsi:type="dcterms:W3CDTF">2015-08-28T07:37:29Z</dcterms:created>
  <dcterms:modified xsi:type="dcterms:W3CDTF">2015-10-26T15:40:54Z</dcterms:modified>
</cp:coreProperties>
</file>