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62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15. 10. 2015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15. 10. 2015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15. 10. 2015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15. 10. 2015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15. 10. 2015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15. 10. 2015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15. 10. 2015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15. 10. 2015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15. 10. 2015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9A26F-4A9E-4A77-83DA-90328EB61AF9}" type="datetimeFigureOut">
              <a:rPr lang="sk-SK" smtClean="0"/>
              <a:t>15. 10. 2015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BB9A26F-4A9E-4A77-83DA-90328EB61AF9}" type="datetimeFigureOut">
              <a:rPr lang="sk-SK" smtClean="0"/>
              <a:t>15. 10. 2015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BB9A26F-4A9E-4A77-83DA-90328EB61AF9}" type="datetimeFigureOut">
              <a:rPr lang="sk-SK" smtClean="0"/>
              <a:t>15. 10. 2015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3A46743-F00F-4AAC-9B56-4E4900BD1B31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_standard_library/index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Jazyk</a:t>
            </a:r>
            <a:r>
              <a:rPr lang="en-US" dirty="0" smtClean="0"/>
              <a:t> C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Štruktúra programu, funkcie</a:t>
            </a:r>
          </a:p>
        </p:txBody>
      </p:sp>
    </p:spTree>
    <p:extLst>
      <p:ext uri="{BB962C8B-B14F-4D97-AF65-F5344CB8AC3E}">
        <p14:creationId xmlns:p14="http://schemas.microsoft.com/office/powerpoint/2010/main" val="294603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Oblasť platnosti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Kde môže byť premenná deklarovaná/definovaná:</a:t>
            </a:r>
          </a:p>
          <a:p>
            <a:r>
              <a:rPr lang="sk-SK" dirty="0" smtClean="0"/>
              <a:t>Na úrovni zdrojového kódu programu – globálna premenná</a:t>
            </a:r>
          </a:p>
          <a:p>
            <a:r>
              <a:rPr lang="sk-SK" dirty="0" smtClean="0"/>
              <a:t>V rámci bloku – lokálna premenná, platná v danom bloku</a:t>
            </a:r>
          </a:p>
          <a:p>
            <a:r>
              <a:rPr lang="sk-SK" dirty="0" smtClean="0"/>
              <a:t>Platnosť globálnej premennej začína od jej deklarácie a končí na konci súboru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044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Oblasť </a:t>
            </a:r>
            <a:r>
              <a:rPr lang="sk-SK" dirty="0" smtClean="0"/>
              <a:t>platnosti,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Deklarácia externej premennej:</a:t>
            </a:r>
          </a:p>
          <a:p>
            <a:r>
              <a:rPr lang="sk-SK" dirty="0" err="1" smtClean="0"/>
              <a:t>extern</a:t>
            </a:r>
            <a:r>
              <a:rPr lang="sk-SK" dirty="0"/>
              <a:t> </a:t>
            </a:r>
            <a:r>
              <a:rPr lang="sk-SK" dirty="0" err="1"/>
              <a:t>int</a:t>
            </a:r>
            <a:r>
              <a:rPr lang="sk-SK" dirty="0"/>
              <a:t> x</a:t>
            </a:r>
            <a:r>
              <a:rPr lang="en-US" dirty="0"/>
              <a:t>;</a:t>
            </a:r>
            <a:endParaRPr lang="sk-SK" dirty="0" smtClean="0"/>
          </a:p>
          <a:p>
            <a:r>
              <a:rPr lang="sk-SK" dirty="0" smtClean="0"/>
              <a:t>Definícia externej premennej:</a:t>
            </a:r>
          </a:p>
          <a:p>
            <a:r>
              <a:rPr lang="sk-SK" dirty="0" err="1"/>
              <a:t>int</a:t>
            </a:r>
            <a:r>
              <a:rPr lang="sk-SK" dirty="0"/>
              <a:t> x</a:t>
            </a:r>
            <a:r>
              <a:rPr lang="en-US" dirty="0" smtClean="0"/>
              <a:t>;</a:t>
            </a:r>
            <a:endParaRPr lang="sk-SK" dirty="0" smtClean="0"/>
          </a:p>
          <a:p>
            <a:r>
              <a:rPr lang="sk-SK" dirty="0" smtClean="0"/>
              <a:t>Každý program môže obsahovať maximálne jednu definíciu externej premennej, ale ľubovoľný počet deklarácií</a:t>
            </a:r>
          </a:p>
          <a:p>
            <a:r>
              <a:rPr lang="sk-SK" dirty="0" smtClean="0"/>
              <a:t>V tom istom zdrojovom súbor môže byť externá premenná súčasne deklarovaná aj definovaná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0097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Pamäťová trieda </a:t>
            </a:r>
            <a:r>
              <a:rPr lang="sk-SK" dirty="0" err="1" smtClean="0"/>
              <a:t>static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Lokálne aj globálne premenné môžu byť označené </a:t>
            </a:r>
            <a:r>
              <a:rPr lang="sk-SK" dirty="0" err="1" smtClean="0"/>
              <a:t>static</a:t>
            </a:r>
            <a:endParaRPr lang="sk-SK" dirty="0" smtClean="0"/>
          </a:p>
          <a:p>
            <a:r>
              <a:rPr lang="sk-SK" dirty="0" smtClean="0"/>
              <a:t>Lokálna premenná triedy </a:t>
            </a:r>
            <a:r>
              <a:rPr lang="sk-SK" dirty="0" err="1" smtClean="0"/>
              <a:t>static</a:t>
            </a:r>
            <a:r>
              <a:rPr lang="sk-SK" dirty="0" smtClean="0"/>
              <a:t> existuje aj po ukončení vykonávania funkcie. Je to teda vlastne súkromná globálna premenná funkcie</a:t>
            </a:r>
          </a:p>
          <a:p>
            <a:r>
              <a:rPr lang="sk-SK" dirty="0" smtClean="0"/>
              <a:t>Globálna premenná triedy </a:t>
            </a:r>
            <a:r>
              <a:rPr lang="sk-SK" dirty="0" err="1" smtClean="0"/>
              <a:t>static</a:t>
            </a:r>
            <a:r>
              <a:rPr lang="sk-SK" dirty="0" smtClean="0"/>
              <a:t> je globálna len v zdrojovom súbore, v ktorom je definovaná. Nemôže byť odkazovaná v inom zdrojovom súbore, resp. v každom súbore existuje vlastná kópia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4898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Pamäťová trieda register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Indikuje kompilátoru, že daná premenná sa bude intenzívne používať a mala by byť dostupná čo najrýchlejšie</a:t>
            </a:r>
          </a:p>
          <a:p>
            <a:r>
              <a:rPr lang="sk-SK" dirty="0" smtClean="0"/>
              <a:t>Nie je možné získať adresu premennej triedy register</a:t>
            </a:r>
          </a:p>
          <a:p>
            <a:r>
              <a:rPr lang="sk-SK" dirty="0" smtClean="0"/>
              <a:t>Tento modifikátor je možné použiť na formálne parametre funkcií a ich lokálne premenné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830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Inicializácia premenných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Globálne a statické premenné sú inicializované na hodnotu nula, ak nie sú inicializované explicitne</a:t>
            </a:r>
          </a:p>
          <a:p>
            <a:r>
              <a:rPr lang="sk-SK" dirty="0" smtClean="0"/>
              <a:t>Lokálne a registrové premenné musí používateľ inicializovať pred ich použitím, ináč majú </a:t>
            </a:r>
            <a:r>
              <a:rPr lang="sk-SK" smtClean="0"/>
              <a:t>náhodný obsah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88580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Štandardná knižnica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www.tutorialspoint.com/c_standard_library/index.htm</a:t>
            </a:r>
            <a:endParaRPr lang="en-US" dirty="0" smtClean="0"/>
          </a:p>
          <a:p>
            <a:r>
              <a:rPr lang="sk-SK"/>
              <a:t>http://c-faq.com/lib/index.html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8232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Štruktúra programu a funkcie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Program v jazyku C nemusí byť uložený v jednom súbore a nemusí sa prekladať naraz</a:t>
            </a:r>
          </a:p>
          <a:p>
            <a:r>
              <a:rPr lang="sk-SK" dirty="0" smtClean="0"/>
              <a:t>Program sa skladá z definície globálnych premenných a funkcií</a:t>
            </a:r>
          </a:p>
          <a:p>
            <a:r>
              <a:rPr lang="sk-SK" dirty="0" smtClean="0"/>
              <a:t>Jedna funkcia sa musí volať </a:t>
            </a:r>
            <a:r>
              <a:rPr lang="sk-SK" dirty="0" err="1" smtClean="0"/>
              <a:t>main</a:t>
            </a:r>
            <a:r>
              <a:rPr lang="sk-SK" dirty="0" smtClean="0"/>
              <a:t> a musí mať signatúru:</a:t>
            </a:r>
          </a:p>
          <a:p>
            <a:r>
              <a:rPr lang="sk-SK" dirty="0" err="1"/>
              <a:t>int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(</a:t>
            </a:r>
            <a:r>
              <a:rPr lang="sk-SK" dirty="0" err="1"/>
              <a:t>void</a:t>
            </a:r>
            <a:r>
              <a:rPr lang="sk-SK" dirty="0"/>
              <a:t>) { /* ... */ </a:t>
            </a:r>
            <a:r>
              <a:rPr lang="sk-SK" dirty="0" smtClean="0"/>
              <a:t>}</a:t>
            </a:r>
          </a:p>
          <a:p>
            <a:r>
              <a:rPr lang="sk-SK" dirty="0" err="1"/>
              <a:t>int</a:t>
            </a:r>
            <a:r>
              <a:rPr lang="sk-SK" dirty="0"/>
              <a:t> </a:t>
            </a:r>
            <a:r>
              <a:rPr lang="sk-SK" dirty="0" err="1"/>
              <a:t>main</a:t>
            </a:r>
            <a:r>
              <a:rPr lang="sk-SK" dirty="0"/>
              <a:t>(</a:t>
            </a:r>
            <a:r>
              <a:rPr lang="sk-SK" dirty="0" err="1"/>
              <a:t>int</a:t>
            </a:r>
            <a:r>
              <a:rPr lang="sk-SK" dirty="0"/>
              <a:t> </a:t>
            </a:r>
            <a:r>
              <a:rPr lang="sk-SK" dirty="0" err="1"/>
              <a:t>argc</a:t>
            </a:r>
            <a:r>
              <a:rPr lang="sk-SK" dirty="0"/>
              <a:t>, </a:t>
            </a:r>
            <a:r>
              <a:rPr lang="sk-SK" dirty="0" err="1"/>
              <a:t>char</a:t>
            </a:r>
            <a:r>
              <a:rPr lang="sk-SK" dirty="0"/>
              <a:t> *</a:t>
            </a:r>
            <a:r>
              <a:rPr lang="sk-SK" dirty="0" err="1"/>
              <a:t>argv</a:t>
            </a:r>
            <a:r>
              <a:rPr lang="sk-SK" dirty="0"/>
              <a:t>[]) { /* ... */ }</a:t>
            </a:r>
          </a:p>
        </p:txBody>
      </p:sp>
    </p:spTree>
    <p:extLst>
      <p:ext uri="{BB962C8B-B14F-4D97-AF65-F5344CB8AC3E}">
        <p14:creationId xmlns:p14="http://schemas.microsoft.com/office/powerpoint/2010/main" val="185148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funkcie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Syntax:</a:t>
            </a:r>
          </a:p>
          <a:p>
            <a:r>
              <a:rPr lang="en-US" dirty="0" err="1" smtClean="0"/>
              <a:t>specifikatorDefinice</a:t>
            </a:r>
            <a:r>
              <a:rPr lang="en-US" dirty="0" smtClean="0"/>
              <a:t> </a:t>
            </a:r>
            <a:r>
              <a:rPr lang="en-US" dirty="0" err="1" smtClean="0"/>
              <a:t>deklarator</a:t>
            </a:r>
            <a:r>
              <a:rPr lang="en-US" dirty="0" smtClean="0"/>
              <a:t> </a:t>
            </a:r>
            <a:r>
              <a:rPr lang="en-US" dirty="0" err="1" smtClean="0"/>
              <a:t>zoznamDeklaracii</a:t>
            </a:r>
            <a:r>
              <a:rPr lang="en-US" dirty="0" smtClean="0"/>
              <a:t> </a:t>
            </a:r>
            <a:r>
              <a:rPr lang="en-US" dirty="0" err="1" smtClean="0"/>
              <a:t>zlozenyVyraz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double </a:t>
            </a:r>
            <a:r>
              <a:rPr lang="en-US" dirty="0" err="1" smtClean="0"/>
              <a:t>circleArea</a:t>
            </a:r>
            <a:r>
              <a:rPr lang="en-US" dirty="0" smtClean="0"/>
              <a:t>(double radius) {</a:t>
            </a:r>
          </a:p>
          <a:p>
            <a:r>
              <a:rPr lang="en-US" dirty="0"/>
              <a:t> </a:t>
            </a:r>
            <a:r>
              <a:rPr lang="en-US" dirty="0" smtClean="0"/>
              <a:t> return radius * radius * pi;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0910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funkcie,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Funkciu je možné len deklarovať, uvedením hlavičky bez tela</a:t>
            </a:r>
          </a:p>
          <a:p>
            <a:r>
              <a:rPr lang="sk-SK" dirty="0" smtClean="0"/>
              <a:t> </a:t>
            </a:r>
            <a:r>
              <a:rPr lang="en-US" dirty="0"/>
              <a:t>double </a:t>
            </a:r>
            <a:r>
              <a:rPr lang="en-US" dirty="0" err="1"/>
              <a:t>circleArea</a:t>
            </a:r>
            <a:r>
              <a:rPr lang="en-US" dirty="0"/>
              <a:t>(double </a:t>
            </a:r>
            <a:r>
              <a:rPr lang="en-US" dirty="0" smtClean="0"/>
              <a:t>radius);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721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Definícia funkcie, </a:t>
            </a:r>
            <a:r>
              <a:rPr lang="sk-SK" dirty="0" err="1" smtClean="0"/>
              <a:t>pokr</a:t>
            </a:r>
            <a:r>
              <a:rPr lang="sk-SK" dirty="0" smtClean="0"/>
              <a:t>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/>
              <a:t>Blok s telom funkcie môže obsahovať deklarácie lokálnych premenných a príkazy</a:t>
            </a:r>
          </a:p>
          <a:p>
            <a:r>
              <a:rPr lang="sk-SK" dirty="0" smtClean="0"/>
              <a:t>Funkcia nemusí vracať hodnotu – vtedy použijeme návratový typ </a:t>
            </a:r>
            <a:r>
              <a:rPr lang="sk-SK" dirty="0" err="1" smtClean="0"/>
              <a:t>void</a:t>
            </a:r>
            <a:endParaRPr lang="sk-SK" dirty="0" smtClean="0"/>
          </a:p>
          <a:p>
            <a:r>
              <a:rPr lang="sk-SK" dirty="0" smtClean="0"/>
              <a:t>Ak funkcia má návratovú hodnotu, vraciame ju príkazom </a:t>
            </a:r>
            <a:r>
              <a:rPr lang="sk-SK" dirty="0" err="1" smtClean="0"/>
              <a:t>return</a:t>
            </a:r>
            <a:r>
              <a:rPr lang="sk-SK" dirty="0" smtClean="0"/>
              <a:t> vyraz</a:t>
            </a:r>
            <a:r>
              <a:rPr lang="en-US" dirty="0" smtClean="0"/>
              <a:t>;</a:t>
            </a:r>
          </a:p>
          <a:p>
            <a:r>
              <a:rPr lang="sk-SK" dirty="0" smtClean="0"/>
              <a:t>Príkaz </a:t>
            </a:r>
            <a:r>
              <a:rPr lang="sk-SK" dirty="0" err="1" smtClean="0"/>
              <a:t>return</a:t>
            </a:r>
            <a:r>
              <a:rPr lang="sk-SK" dirty="0" smtClean="0"/>
              <a:t> bez parametrov spôsobí ukončenie vykonávania funkcie a vrátenie riadenia do volajúceho kódu</a:t>
            </a:r>
          </a:p>
          <a:p>
            <a:r>
              <a:rPr lang="sk-SK" dirty="0" smtClean="0"/>
              <a:t>Počet príkazov </a:t>
            </a:r>
            <a:r>
              <a:rPr lang="sk-SK" dirty="0" err="1" smtClean="0"/>
              <a:t>return</a:t>
            </a:r>
            <a:r>
              <a:rPr lang="sk-SK" dirty="0" smtClean="0"/>
              <a:t> vo funkcii nie je obmedzený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1529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Rekurzia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Jazyk C umožňuje, aby funkcia volala sama seba, či už priamo, alebo nepriamo</a:t>
            </a:r>
          </a:p>
          <a:p>
            <a:r>
              <a:rPr lang="sk-SK" dirty="0" smtClean="0"/>
              <a:t>Pozor na pamäťovú náročnosť </a:t>
            </a:r>
            <a:r>
              <a:rPr lang="sk-SK" dirty="0" err="1" smtClean="0"/>
              <a:t>rekurzie</a:t>
            </a:r>
            <a:r>
              <a:rPr lang="sk-SK" dirty="0" smtClean="0"/>
              <a:t>!!!!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2527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Odovzdávanie parametrov funkcii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Parametre sa odovzdávajú hodnotou</a:t>
            </a:r>
          </a:p>
          <a:p>
            <a:r>
              <a:rPr lang="sk-SK" dirty="0" smtClean="0"/>
              <a:t>Dôsledok – keď modifikujeme vo funkcii hodnotu parametra, meníme lokálnu kópiu, nie pôvodnú hodnotu</a:t>
            </a:r>
          </a:p>
          <a:p>
            <a:r>
              <a:rPr lang="sk-SK" dirty="0" err="1" smtClean="0"/>
              <a:t>int</a:t>
            </a:r>
            <a:r>
              <a:rPr lang="sk-SK" dirty="0" smtClean="0"/>
              <a:t> funkcia(</a:t>
            </a:r>
            <a:r>
              <a:rPr lang="sk-SK" dirty="0" err="1" smtClean="0"/>
              <a:t>int</a:t>
            </a:r>
            <a:r>
              <a:rPr lang="sk-SK" dirty="0" smtClean="0"/>
              <a:t> parameter1) </a:t>
            </a: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parameter1++;</a:t>
            </a:r>
          </a:p>
          <a:p>
            <a:r>
              <a:rPr lang="en-US" dirty="0"/>
              <a:t> </a:t>
            </a:r>
            <a:r>
              <a:rPr lang="en-US" dirty="0" smtClean="0"/>
              <a:t> return 2*parameter1 + 5;</a:t>
            </a:r>
          </a:p>
          <a:p>
            <a:r>
              <a:rPr lang="en-US" dirty="0"/>
              <a:t>}</a:t>
            </a:r>
            <a:endParaRPr lang="sk-SK" dirty="0" smtClean="0"/>
          </a:p>
          <a:p>
            <a:r>
              <a:rPr lang="en-US" dirty="0"/>
              <a:t>d</a:t>
            </a:r>
            <a:r>
              <a:rPr lang="en-US" dirty="0" smtClean="0"/>
              <a:t> =</a:t>
            </a:r>
            <a:r>
              <a:rPr lang="en-US" dirty="0" err="1" smtClean="0"/>
              <a:t>funkcia</a:t>
            </a:r>
            <a:r>
              <a:rPr lang="en-US" dirty="0" smtClean="0"/>
              <a:t>(z);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446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Odovzdávanie parametrov funkcii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Ako umožniť modifikáciu hodnôt odovzdaných funkcii:</a:t>
            </a:r>
          </a:p>
          <a:p>
            <a:pPr lvl="1"/>
            <a:r>
              <a:rPr lang="sk-SK" dirty="0" smtClean="0"/>
              <a:t>Odovzdaním ukazovateľa na danú hodnotu – odporúčaný spôsob</a:t>
            </a:r>
          </a:p>
          <a:p>
            <a:pPr lvl="1"/>
            <a:r>
              <a:rPr lang="sk-SK" dirty="0" smtClean="0"/>
              <a:t>Použitím globálnej premennej – neodporúča sa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756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Konverzia parametrov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Pri volaní funkcie sa konvertujú skutočné parametre podľa typu formálnych parametrov tak, ako bolo spomínané pri aritmetických výrazoch</a:t>
            </a:r>
          </a:p>
          <a:p>
            <a:r>
              <a:rPr lang="sk-SK" dirty="0" smtClean="0"/>
              <a:t>Pokiaľ je potrebné, treba použiť </a:t>
            </a:r>
            <a:r>
              <a:rPr lang="sk-SK" smtClean="0"/>
              <a:t>explicitné pretypovanie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23742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471</TotalTime>
  <Words>516</Words>
  <Application>Microsoft Office PowerPoint</Application>
  <PresentationFormat>Prezentácia na obrazovke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Modul</vt:lpstr>
      <vt:lpstr>Jazyk C</vt:lpstr>
      <vt:lpstr>Štruktúra programu a funkcie</vt:lpstr>
      <vt:lpstr>Definícia funkcie</vt:lpstr>
      <vt:lpstr>Definícia funkcie, pokr.</vt:lpstr>
      <vt:lpstr>Definícia funkcie, pokr.</vt:lpstr>
      <vt:lpstr>Rekurzia</vt:lpstr>
      <vt:lpstr>Odovzdávanie parametrov funkcii</vt:lpstr>
      <vt:lpstr>Odovzdávanie parametrov funkcii</vt:lpstr>
      <vt:lpstr>Konverzia parametrov</vt:lpstr>
      <vt:lpstr>Oblasť platnosti</vt:lpstr>
      <vt:lpstr>Oblasť platnosti, pokr.</vt:lpstr>
      <vt:lpstr>Pamäťová trieda static</vt:lpstr>
      <vt:lpstr>Pamäťová trieda register</vt:lpstr>
      <vt:lpstr>Inicializácia premenných</vt:lpstr>
      <vt:lpstr>Štandardná knižnica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Programovacie jazyky pre vstavané systémy</dc:title>
  <dc:creator>Karol Grondžák</dc:creator>
  <cp:lastModifiedBy>Karol Grondžák</cp:lastModifiedBy>
  <cp:revision>197</cp:revision>
  <dcterms:created xsi:type="dcterms:W3CDTF">2015-08-28T07:37:29Z</dcterms:created>
  <dcterms:modified xsi:type="dcterms:W3CDTF">2015-10-15T03:38:43Z</dcterms:modified>
</cp:coreProperties>
</file>