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9" r:id="rId9"/>
    <p:sldId id="268" r:id="rId10"/>
    <p:sldId id="271" r:id="rId11"/>
    <p:sldId id="274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93618-3854-4334-8121-3E9DD7FBB487}" type="doc">
      <dgm:prSet loTypeId="urn:microsoft.com/office/officeart/2005/8/layout/radial3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BEF19833-0E2A-4999-9F5C-3440B288451D}">
      <dgm:prSet phldrT="[Text]"/>
      <dgm:spPr/>
      <dgm:t>
        <a:bodyPr/>
        <a:lstStyle/>
        <a:p>
          <a:r>
            <a:rPr lang="sk-SK" dirty="0" smtClean="0"/>
            <a:t>informatik</a:t>
          </a:r>
          <a:endParaRPr lang="sk-SK" dirty="0"/>
        </a:p>
      </dgm:t>
    </dgm:pt>
    <dgm:pt modelId="{716F4A74-E0E7-4DC9-9696-2AF934053C85}" type="parTrans" cxnId="{52108802-BB51-430F-8934-AE510BC7C4C7}">
      <dgm:prSet/>
      <dgm:spPr/>
      <dgm:t>
        <a:bodyPr/>
        <a:lstStyle/>
        <a:p>
          <a:endParaRPr lang="sk-SK"/>
        </a:p>
      </dgm:t>
    </dgm:pt>
    <dgm:pt modelId="{E9BFC1BE-D64A-4538-AEB5-20D6DE83BFFC}" type="sibTrans" cxnId="{52108802-BB51-430F-8934-AE510BC7C4C7}">
      <dgm:prSet/>
      <dgm:spPr/>
      <dgm:t>
        <a:bodyPr/>
        <a:lstStyle/>
        <a:p>
          <a:endParaRPr lang="sk-SK"/>
        </a:p>
      </dgm:t>
    </dgm:pt>
    <dgm:pt modelId="{6E7A6700-A285-4780-9371-1D1FC6DE307B}">
      <dgm:prSet phldrT="[Text]" custT="1"/>
      <dgm:spPr/>
      <dgm:t>
        <a:bodyPr/>
        <a:lstStyle/>
        <a:p>
          <a:r>
            <a:rPr lang="sk-SK" sz="2000" dirty="0" smtClean="0"/>
            <a:t>Tvorca SW, IS</a:t>
          </a:r>
          <a:endParaRPr lang="sk-SK" sz="2000" dirty="0"/>
        </a:p>
      </dgm:t>
    </dgm:pt>
    <dgm:pt modelId="{6C9702C9-8A7B-43F1-B4C5-75A4E484E0E9}" type="parTrans" cxnId="{46426370-895B-4975-BC29-C2C8B4CA7F27}">
      <dgm:prSet/>
      <dgm:spPr/>
      <dgm:t>
        <a:bodyPr/>
        <a:lstStyle/>
        <a:p>
          <a:endParaRPr lang="sk-SK"/>
        </a:p>
      </dgm:t>
    </dgm:pt>
    <dgm:pt modelId="{1B94903D-FC71-46BB-80EC-A6D687F5849F}" type="sibTrans" cxnId="{46426370-895B-4975-BC29-C2C8B4CA7F27}">
      <dgm:prSet/>
      <dgm:spPr/>
      <dgm:t>
        <a:bodyPr/>
        <a:lstStyle/>
        <a:p>
          <a:endParaRPr lang="sk-SK"/>
        </a:p>
      </dgm:t>
    </dgm:pt>
    <dgm:pt modelId="{790A07ED-7F0A-44A5-9E3E-6A101ADDFBA7}">
      <dgm:prSet phldrT="[Text]" custT="1"/>
      <dgm:spPr/>
      <dgm:t>
        <a:bodyPr/>
        <a:lstStyle/>
        <a:p>
          <a:r>
            <a:rPr lang="sk-SK" sz="1800" smtClean="0"/>
            <a:t>Implemen-tátor</a:t>
          </a:r>
          <a:r>
            <a:rPr lang="sk-SK" sz="2000" smtClean="0"/>
            <a:t>  </a:t>
          </a:r>
          <a:r>
            <a:rPr lang="sk-SK" sz="2000" dirty="0" smtClean="0"/>
            <a:t>IS</a:t>
          </a:r>
          <a:endParaRPr lang="sk-SK" sz="2000" dirty="0"/>
        </a:p>
      </dgm:t>
    </dgm:pt>
    <dgm:pt modelId="{5C13F976-CBCC-4681-9F11-B092794868B0}" type="parTrans" cxnId="{A8711E30-6D0D-42BB-AA7B-0D15B6E752DB}">
      <dgm:prSet/>
      <dgm:spPr/>
      <dgm:t>
        <a:bodyPr/>
        <a:lstStyle/>
        <a:p>
          <a:endParaRPr lang="sk-SK"/>
        </a:p>
      </dgm:t>
    </dgm:pt>
    <dgm:pt modelId="{BF4238DE-1280-4A34-836F-8E5A90C90119}" type="sibTrans" cxnId="{A8711E30-6D0D-42BB-AA7B-0D15B6E752DB}">
      <dgm:prSet/>
      <dgm:spPr/>
      <dgm:t>
        <a:bodyPr/>
        <a:lstStyle/>
        <a:p>
          <a:endParaRPr lang="sk-SK"/>
        </a:p>
      </dgm:t>
    </dgm:pt>
    <dgm:pt modelId="{41920A2E-D234-4630-AE47-7F6236F167A1}">
      <dgm:prSet phldrT="[Text]"/>
      <dgm:spPr/>
      <dgm:t>
        <a:bodyPr/>
        <a:lstStyle/>
        <a:p>
          <a:r>
            <a:rPr lang="sk-SK" dirty="0" smtClean="0"/>
            <a:t>Správca </a:t>
          </a:r>
          <a:r>
            <a:rPr lang="sk-SK" dirty="0" err="1" smtClean="0"/>
            <a:t>inf</a:t>
          </a:r>
          <a:r>
            <a:rPr lang="sk-SK" dirty="0" smtClean="0"/>
            <a:t>. sietí</a:t>
          </a:r>
          <a:endParaRPr lang="sk-SK" dirty="0"/>
        </a:p>
      </dgm:t>
    </dgm:pt>
    <dgm:pt modelId="{11E17548-F25C-4D7A-A38D-44E40E12740E}" type="parTrans" cxnId="{73F886B2-D7C5-4602-8552-8ECE400D6984}">
      <dgm:prSet/>
      <dgm:spPr/>
      <dgm:t>
        <a:bodyPr/>
        <a:lstStyle/>
        <a:p>
          <a:endParaRPr lang="sk-SK"/>
        </a:p>
      </dgm:t>
    </dgm:pt>
    <dgm:pt modelId="{1603DA1C-87CF-4DCB-9572-371FD9716B1A}" type="sibTrans" cxnId="{73F886B2-D7C5-4602-8552-8ECE400D6984}">
      <dgm:prSet/>
      <dgm:spPr/>
      <dgm:t>
        <a:bodyPr/>
        <a:lstStyle/>
        <a:p>
          <a:endParaRPr lang="sk-SK"/>
        </a:p>
      </dgm:t>
    </dgm:pt>
    <dgm:pt modelId="{BBA03A51-E288-4DC0-A527-54351A08AAD7}">
      <dgm:prSet phldrT="[Text]" custT="1"/>
      <dgm:spPr/>
      <dgm:t>
        <a:bodyPr/>
        <a:lstStyle/>
        <a:p>
          <a:r>
            <a:rPr lang="sk-SK" sz="1800" dirty="0" smtClean="0"/>
            <a:t>Živnostník/Majiteľ/ Manažér  </a:t>
          </a:r>
          <a:endParaRPr lang="sk-SK" sz="1800" dirty="0"/>
        </a:p>
      </dgm:t>
    </dgm:pt>
    <dgm:pt modelId="{20DC51D9-F1A5-4D3C-80E2-3D971629B94A}" type="parTrans" cxnId="{17000D68-044B-458E-A9DB-425C9756C924}">
      <dgm:prSet/>
      <dgm:spPr/>
      <dgm:t>
        <a:bodyPr/>
        <a:lstStyle/>
        <a:p>
          <a:endParaRPr lang="sk-SK"/>
        </a:p>
      </dgm:t>
    </dgm:pt>
    <dgm:pt modelId="{0E1EDD84-37B6-4E20-BEA6-283E47429176}" type="sibTrans" cxnId="{17000D68-044B-458E-A9DB-425C9756C924}">
      <dgm:prSet/>
      <dgm:spPr/>
      <dgm:t>
        <a:bodyPr/>
        <a:lstStyle/>
        <a:p>
          <a:endParaRPr lang="sk-SK"/>
        </a:p>
      </dgm:t>
    </dgm:pt>
    <dgm:pt modelId="{4F145173-3165-405D-9545-D9DAAB0127F2}" type="pres">
      <dgm:prSet presAssocID="{A4C93618-3854-4334-8121-3E9DD7FBB48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3599F0C-4772-44BC-B4E2-1EDE70420F31}" type="pres">
      <dgm:prSet presAssocID="{A4C93618-3854-4334-8121-3E9DD7FBB487}" presName="radial" presStyleCnt="0">
        <dgm:presLayoutVars>
          <dgm:animLvl val="ctr"/>
        </dgm:presLayoutVars>
      </dgm:prSet>
      <dgm:spPr/>
      <dgm:t>
        <a:bodyPr/>
        <a:lstStyle/>
        <a:p>
          <a:endParaRPr lang="sk-SK"/>
        </a:p>
      </dgm:t>
    </dgm:pt>
    <dgm:pt modelId="{C448C047-43C6-4066-BA2B-F071E7B591E5}" type="pres">
      <dgm:prSet presAssocID="{BEF19833-0E2A-4999-9F5C-3440B288451D}" presName="centerShape" presStyleLbl="vennNode1" presStyleIdx="0" presStyleCnt="5"/>
      <dgm:spPr/>
      <dgm:t>
        <a:bodyPr/>
        <a:lstStyle/>
        <a:p>
          <a:endParaRPr lang="sk-SK"/>
        </a:p>
      </dgm:t>
    </dgm:pt>
    <dgm:pt modelId="{4745A2C8-F35C-4AB9-A916-8B04F0C40489}" type="pres">
      <dgm:prSet presAssocID="{6E7A6700-A285-4780-9371-1D1FC6DE307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E614298-8C8D-4311-AFEA-569983623FA3}" type="pres">
      <dgm:prSet presAssocID="{790A07ED-7F0A-44A5-9E3E-6A101ADDFBA7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86FADC3-3E74-4C58-A7AB-A03C04CF671E}" type="pres">
      <dgm:prSet presAssocID="{41920A2E-D234-4630-AE47-7F6236F167A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A268F1B-9F98-40E5-9708-3CB449AB8B58}" type="pres">
      <dgm:prSet presAssocID="{BBA03A51-E288-4DC0-A527-54351A08AAD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17000D68-044B-458E-A9DB-425C9756C924}" srcId="{BEF19833-0E2A-4999-9F5C-3440B288451D}" destId="{BBA03A51-E288-4DC0-A527-54351A08AAD7}" srcOrd="3" destOrd="0" parTransId="{20DC51D9-F1A5-4D3C-80E2-3D971629B94A}" sibTransId="{0E1EDD84-37B6-4E20-BEA6-283E47429176}"/>
    <dgm:cxn modelId="{73F886B2-D7C5-4602-8552-8ECE400D6984}" srcId="{BEF19833-0E2A-4999-9F5C-3440B288451D}" destId="{41920A2E-D234-4630-AE47-7F6236F167A1}" srcOrd="2" destOrd="0" parTransId="{11E17548-F25C-4D7A-A38D-44E40E12740E}" sibTransId="{1603DA1C-87CF-4DCB-9572-371FD9716B1A}"/>
    <dgm:cxn modelId="{88985CEB-8485-477E-AAB3-E978CA591B60}" type="presOf" srcId="{A4C93618-3854-4334-8121-3E9DD7FBB487}" destId="{4F145173-3165-405D-9545-D9DAAB0127F2}" srcOrd="0" destOrd="0" presId="urn:microsoft.com/office/officeart/2005/8/layout/radial3"/>
    <dgm:cxn modelId="{52108802-BB51-430F-8934-AE510BC7C4C7}" srcId="{A4C93618-3854-4334-8121-3E9DD7FBB487}" destId="{BEF19833-0E2A-4999-9F5C-3440B288451D}" srcOrd="0" destOrd="0" parTransId="{716F4A74-E0E7-4DC9-9696-2AF934053C85}" sibTransId="{E9BFC1BE-D64A-4538-AEB5-20D6DE83BFFC}"/>
    <dgm:cxn modelId="{D1B083A2-DC66-4E6A-A3F6-845007543D56}" type="presOf" srcId="{6E7A6700-A285-4780-9371-1D1FC6DE307B}" destId="{4745A2C8-F35C-4AB9-A916-8B04F0C40489}" srcOrd="0" destOrd="0" presId="urn:microsoft.com/office/officeart/2005/8/layout/radial3"/>
    <dgm:cxn modelId="{225A3B24-3137-4ECC-9BD1-CB9860A58720}" type="presOf" srcId="{BBA03A51-E288-4DC0-A527-54351A08AAD7}" destId="{4A268F1B-9F98-40E5-9708-3CB449AB8B58}" srcOrd="0" destOrd="0" presId="urn:microsoft.com/office/officeart/2005/8/layout/radial3"/>
    <dgm:cxn modelId="{CED6AD79-B712-42F1-8BD4-1CF254290A40}" type="presOf" srcId="{790A07ED-7F0A-44A5-9E3E-6A101ADDFBA7}" destId="{4E614298-8C8D-4311-AFEA-569983623FA3}" srcOrd="0" destOrd="0" presId="urn:microsoft.com/office/officeart/2005/8/layout/radial3"/>
    <dgm:cxn modelId="{A8711E30-6D0D-42BB-AA7B-0D15B6E752DB}" srcId="{BEF19833-0E2A-4999-9F5C-3440B288451D}" destId="{790A07ED-7F0A-44A5-9E3E-6A101ADDFBA7}" srcOrd="1" destOrd="0" parTransId="{5C13F976-CBCC-4681-9F11-B092794868B0}" sibTransId="{BF4238DE-1280-4A34-836F-8E5A90C90119}"/>
    <dgm:cxn modelId="{BA38420E-FA2F-4B57-84A5-532D04D0DDCF}" type="presOf" srcId="{41920A2E-D234-4630-AE47-7F6236F167A1}" destId="{786FADC3-3E74-4C58-A7AB-A03C04CF671E}" srcOrd="0" destOrd="0" presId="urn:microsoft.com/office/officeart/2005/8/layout/radial3"/>
    <dgm:cxn modelId="{46426370-895B-4975-BC29-C2C8B4CA7F27}" srcId="{BEF19833-0E2A-4999-9F5C-3440B288451D}" destId="{6E7A6700-A285-4780-9371-1D1FC6DE307B}" srcOrd="0" destOrd="0" parTransId="{6C9702C9-8A7B-43F1-B4C5-75A4E484E0E9}" sibTransId="{1B94903D-FC71-46BB-80EC-A6D687F5849F}"/>
    <dgm:cxn modelId="{09CC0D84-3C89-4CBF-B6F5-6E9F70C198F8}" type="presOf" srcId="{BEF19833-0E2A-4999-9F5C-3440B288451D}" destId="{C448C047-43C6-4066-BA2B-F071E7B591E5}" srcOrd="0" destOrd="0" presId="urn:microsoft.com/office/officeart/2005/8/layout/radial3"/>
    <dgm:cxn modelId="{23F61498-7A39-4752-AEE0-7A373D434155}" type="presParOf" srcId="{4F145173-3165-405D-9545-D9DAAB0127F2}" destId="{03599F0C-4772-44BC-B4E2-1EDE70420F31}" srcOrd="0" destOrd="0" presId="urn:microsoft.com/office/officeart/2005/8/layout/radial3"/>
    <dgm:cxn modelId="{01B30FE0-4553-4113-855D-1A217ADE441E}" type="presParOf" srcId="{03599F0C-4772-44BC-B4E2-1EDE70420F31}" destId="{C448C047-43C6-4066-BA2B-F071E7B591E5}" srcOrd="0" destOrd="0" presId="urn:microsoft.com/office/officeart/2005/8/layout/radial3"/>
    <dgm:cxn modelId="{61DD0870-8BB4-49C3-9E25-83D248F094EA}" type="presParOf" srcId="{03599F0C-4772-44BC-B4E2-1EDE70420F31}" destId="{4745A2C8-F35C-4AB9-A916-8B04F0C40489}" srcOrd="1" destOrd="0" presId="urn:microsoft.com/office/officeart/2005/8/layout/radial3"/>
    <dgm:cxn modelId="{BE10603D-E2F2-44ED-8180-713EAD34B38E}" type="presParOf" srcId="{03599F0C-4772-44BC-B4E2-1EDE70420F31}" destId="{4E614298-8C8D-4311-AFEA-569983623FA3}" srcOrd="2" destOrd="0" presId="urn:microsoft.com/office/officeart/2005/8/layout/radial3"/>
    <dgm:cxn modelId="{5E66531B-1F86-4687-93BB-1E5A5A996A35}" type="presParOf" srcId="{03599F0C-4772-44BC-B4E2-1EDE70420F31}" destId="{786FADC3-3E74-4C58-A7AB-A03C04CF671E}" srcOrd="3" destOrd="0" presId="urn:microsoft.com/office/officeart/2005/8/layout/radial3"/>
    <dgm:cxn modelId="{5F10E6F4-C47A-4A6D-9FBA-880CAA4A7BE2}" type="presParOf" srcId="{03599F0C-4772-44BC-B4E2-1EDE70420F31}" destId="{4A268F1B-9F98-40E5-9708-3CB449AB8B58}" srcOrd="4" destOrd="0" presId="urn:microsoft.com/office/officeart/2005/8/layout/radial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93618-3854-4334-8121-3E9DD7FBB487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BEF19833-0E2A-4999-9F5C-3440B288451D}">
      <dgm:prSet phldrT="[Text]"/>
      <dgm:spPr/>
      <dgm:t>
        <a:bodyPr/>
        <a:lstStyle/>
        <a:p>
          <a:r>
            <a:rPr lang="sk-SK" b="1" dirty="0" smtClean="0"/>
            <a:t>INFORMATIK</a:t>
          </a:r>
          <a:endParaRPr lang="sk-SK" b="1" dirty="0"/>
        </a:p>
      </dgm:t>
    </dgm:pt>
    <dgm:pt modelId="{716F4A74-E0E7-4DC9-9696-2AF934053C85}" type="parTrans" cxnId="{52108802-BB51-430F-8934-AE510BC7C4C7}">
      <dgm:prSet/>
      <dgm:spPr/>
      <dgm:t>
        <a:bodyPr/>
        <a:lstStyle/>
        <a:p>
          <a:endParaRPr lang="sk-SK"/>
        </a:p>
      </dgm:t>
    </dgm:pt>
    <dgm:pt modelId="{E9BFC1BE-D64A-4538-AEB5-20D6DE83BFFC}" type="sibTrans" cxnId="{52108802-BB51-430F-8934-AE510BC7C4C7}">
      <dgm:prSet/>
      <dgm:spPr/>
      <dgm:t>
        <a:bodyPr/>
        <a:lstStyle/>
        <a:p>
          <a:endParaRPr lang="sk-SK"/>
        </a:p>
      </dgm:t>
    </dgm:pt>
    <dgm:pt modelId="{6E7A6700-A285-4780-9371-1D1FC6DE307B}">
      <dgm:prSet phldrT="[Text]" custT="1"/>
      <dgm:spPr/>
      <dgm:t>
        <a:bodyPr/>
        <a:lstStyle/>
        <a:p>
          <a:r>
            <a:rPr lang="sk-SK" sz="2000" dirty="0" smtClean="0"/>
            <a:t>Tvorca SW, IS</a:t>
          </a:r>
          <a:endParaRPr lang="sk-SK" sz="2000" dirty="0"/>
        </a:p>
      </dgm:t>
    </dgm:pt>
    <dgm:pt modelId="{6C9702C9-8A7B-43F1-B4C5-75A4E484E0E9}" type="parTrans" cxnId="{46426370-895B-4975-BC29-C2C8B4CA7F27}">
      <dgm:prSet/>
      <dgm:spPr/>
      <dgm:t>
        <a:bodyPr/>
        <a:lstStyle/>
        <a:p>
          <a:endParaRPr lang="sk-SK"/>
        </a:p>
      </dgm:t>
    </dgm:pt>
    <dgm:pt modelId="{1B94903D-FC71-46BB-80EC-A6D687F5849F}" type="sibTrans" cxnId="{46426370-895B-4975-BC29-C2C8B4CA7F27}">
      <dgm:prSet/>
      <dgm:spPr/>
      <dgm:t>
        <a:bodyPr/>
        <a:lstStyle/>
        <a:p>
          <a:endParaRPr lang="sk-SK"/>
        </a:p>
      </dgm:t>
    </dgm:pt>
    <dgm:pt modelId="{790A07ED-7F0A-44A5-9E3E-6A101ADDFBA7}">
      <dgm:prSet phldrT="[Text]" custT="1"/>
      <dgm:spPr/>
      <dgm:t>
        <a:bodyPr/>
        <a:lstStyle/>
        <a:p>
          <a:r>
            <a:rPr lang="sk-SK" sz="1800" dirty="0" err="1" smtClean="0"/>
            <a:t>Implementátor</a:t>
          </a:r>
          <a:r>
            <a:rPr lang="sk-SK" sz="2000" dirty="0" smtClean="0"/>
            <a:t>  IS</a:t>
          </a:r>
          <a:endParaRPr lang="sk-SK" sz="2000" dirty="0"/>
        </a:p>
      </dgm:t>
    </dgm:pt>
    <dgm:pt modelId="{5C13F976-CBCC-4681-9F11-B092794868B0}" type="parTrans" cxnId="{A8711E30-6D0D-42BB-AA7B-0D15B6E752DB}">
      <dgm:prSet/>
      <dgm:spPr/>
      <dgm:t>
        <a:bodyPr/>
        <a:lstStyle/>
        <a:p>
          <a:endParaRPr lang="sk-SK"/>
        </a:p>
      </dgm:t>
    </dgm:pt>
    <dgm:pt modelId="{BF4238DE-1280-4A34-836F-8E5A90C90119}" type="sibTrans" cxnId="{A8711E30-6D0D-42BB-AA7B-0D15B6E752DB}">
      <dgm:prSet/>
      <dgm:spPr/>
      <dgm:t>
        <a:bodyPr/>
        <a:lstStyle/>
        <a:p>
          <a:endParaRPr lang="sk-SK"/>
        </a:p>
      </dgm:t>
    </dgm:pt>
    <dgm:pt modelId="{41920A2E-D234-4630-AE47-7F6236F167A1}">
      <dgm:prSet phldrT="[Text]"/>
      <dgm:spPr/>
      <dgm:t>
        <a:bodyPr/>
        <a:lstStyle/>
        <a:p>
          <a:r>
            <a:rPr lang="sk-SK" dirty="0" smtClean="0"/>
            <a:t>Správca </a:t>
          </a:r>
          <a:r>
            <a:rPr lang="sk-SK" dirty="0" err="1" smtClean="0"/>
            <a:t>inf</a:t>
          </a:r>
          <a:r>
            <a:rPr lang="sk-SK" dirty="0" smtClean="0"/>
            <a:t>. sietí</a:t>
          </a:r>
          <a:endParaRPr lang="sk-SK" dirty="0"/>
        </a:p>
      </dgm:t>
    </dgm:pt>
    <dgm:pt modelId="{11E17548-F25C-4D7A-A38D-44E40E12740E}" type="parTrans" cxnId="{73F886B2-D7C5-4602-8552-8ECE400D6984}">
      <dgm:prSet/>
      <dgm:spPr/>
      <dgm:t>
        <a:bodyPr/>
        <a:lstStyle/>
        <a:p>
          <a:endParaRPr lang="sk-SK"/>
        </a:p>
      </dgm:t>
    </dgm:pt>
    <dgm:pt modelId="{1603DA1C-87CF-4DCB-9572-371FD9716B1A}" type="sibTrans" cxnId="{73F886B2-D7C5-4602-8552-8ECE400D6984}">
      <dgm:prSet/>
      <dgm:spPr/>
      <dgm:t>
        <a:bodyPr/>
        <a:lstStyle/>
        <a:p>
          <a:endParaRPr lang="sk-SK"/>
        </a:p>
      </dgm:t>
    </dgm:pt>
    <dgm:pt modelId="{BBA03A51-E288-4DC0-A527-54351A08AAD7}">
      <dgm:prSet phldrT="[Text]"/>
      <dgm:spPr/>
      <dgm:t>
        <a:bodyPr/>
        <a:lstStyle/>
        <a:p>
          <a:r>
            <a:rPr lang="sk-SK" dirty="0" smtClean="0"/>
            <a:t>Živnostník</a:t>
          </a:r>
        </a:p>
        <a:p>
          <a:r>
            <a:rPr lang="sk-SK" dirty="0" smtClean="0"/>
            <a:t>Majiteľ/Manažér </a:t>
          </a:r>
          <a:endParaRPr lang="sk-SK" dirty="0"/>
        </a:p>
      </dgm:t>
    </dgm:pt>
    <dgm:pt modelId="{20DC51D9-F1A5-4D3C-80E2-3D971629B94A}" type="parTrans" cxnId="{17000D68-044B-458E-A9DB-425C9756C924}">
      <dgm:prSet/>
      <dgm:spPr/>
      <dgm:t>
        <a:bodyPr/>
        <a:lstStyle/>
        <a:p>
          <a:endParaRPr lang="sk-SK"/>
        </a:p>
      </dgm:t>
    </dgm:pt>
    <dgm:pt modelId="{0E1EDD84-37B6-4E20-BEA6-283E47429176}" type="sibTrans" cxnId="{17000D68-044B-458E-A9DB-425C9756C924}">
      <dgm:prSet/>
      <dgm:spPr/>
      <dgm:t>
        <a:bodyPr/>
        <a:lstStyle/>
        <a:p>
          <a:endParaRPr lang="sk-SK"/>
        </a:p>
      </dgm:t>
    </dgm:pt>
    <dgm:pt modelId="{4F145173-3165-405D-9545-D9DAAB0127F2}" type="pres">
      <dgm:prSet presAssocID="{A4C93618-3854-4334-8121-3E9DD7FBB48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3599F0C-4772-44BC-B4E2-1EDE70420F31}" type="pres">
      <dgm:prSet presAssocID="{A4C93618-3854-4334-8121-3E9DD7FBB487}" presName="radial" presStyleCnt="0">
        <dgm:presLayoutVars>
          <dgm:animLvl val="ctr"/>
        </dgm:presLayoutVars>
      </dgm:prSet>
      <dgm:spPr/>
    </dgm:pt>
    <dgm:pt modelId="{C448C047-43C6-4066-BA2B-F071E7B591E5}" type="pres">
      <dgm:prSet presAssocID="{BEF19833-0E2A-4999-9F5C-3440B288451D}" presName="centerShape" presStyleLbl="vennNode1" presStyleIdx="0" presStyleCnt="5" custScaleX="66939" custScaleY="70744"/>
      <dgm:spPr/>
      <dgm:t>
        <a:bodyPr/>
        <a:lstStyle/>
        <a:p>
          <a:endParaRPr lang="sk-SK"/>
        </a:p>
      </dgm:t>
    </dgm:pt>
    <dgm:pt modelId="{4745A2C8-F35C-4AB9-A916-8B04F0C40489}" type="pres">
      <dgm:prSet presAssocID="{6E7A6700-A285-4780-9371-1D1FC6DE307B}" presName="node" presStyleLbl="vennNode1" presStyleIdx="1" presStyleCnt="5" custScaleX="122210" custScaleY="128543" custRadScaleRad="89803" custRadScaleInc="2208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E614298-8C8D-4311-AFEA-569983623FA3}" type="pres">
      <dgm:prSet presAssocID="{790A07ED-7F0A-44A5-9E3E-6A101ADDFBA7}" presName="node" presStyleLbl="vennNode1" presStyleIdx="2" presStyleCnt="5" custScaleX="148319" custScaleY="12364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86FADC3-3E74-4C58-A7AB-A03C04CF671E}" type="pres">
      <dgm:prSet presAssocID="{41920A2E-D234-4630-AE47-7F6236F167A1}" presName="node" presStyleLbl="vennNode1" presStyleIdx="3" presStyleCnt="5" custScaleX="118666" custScaleY="119076" custRadScaleRad="89577" custRadScaleInc="-286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A268F1B-9F98-40E5-9708-3CB449AB8B58}" type="pres">
      <dgm:prSet presAssocID="{BBA03A51-E288-4DC0-A527-54351A08AAD7}" presName="node" presStyleLbl="vennNode1" presStyleIdx="4" presStyleCnt="5" custScaleX="155590" custScaleY="127386" custRadScaleRad="100230" custRadScaleInc="-431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EE1CD924-3A0D-4C6A-B551-DA300506C81C}" type="presOf" srcId="{6E7A6700-A285-4780-9371-1D1FC6DE307B}" destId="{4745A2C8-F35C-4AB9-A916-8B04F0C40489}" srcOrd="0" destOrd="0" presId="urn:microsoft.com/office/officeart/2005/8/layout/radial3"/>
    <dgm:cxn modelId="{17000D68-044B-458E-A9DB-425C9756C924}" srcId="{BEF19833-0E2A-4999-9F5C-3440B288451D}" destId="{BBA03A51-E288-4DC0-A527-54351A08AAD7}" srcOrd="3" destOrd="0" parTransId="{20DC51D9-F1A5-4D3C-80E2-3D971629B94A}" sibTransId="{0E1EDD84-37B6-4E20-BEA6-283E47429176}"/>
    <dgm:cxn modelId="{73F886B2-D7C5-4602-8552-8ECE400D6984}" srcId="{BEF19833-0E2A-4999-9F5C-3440B288451D}" destId="{41920A2E-D234-4630-AE47-7F6236F167A1}" srcOrd="2" destOrd="0" parTransId="{11E17548-F25C-4D7A-A38D-44E40E12740E}" sibTransId="{1603DA1C-87CF-4DCB-9572-371FD9716B1A}"/>
    <dgm:cxn modelId="{42162A9B-25A6-4908-AA24-17F2F55AD1D9}" type="presOf" srcId="{BBA03A51-E288-4DC0-A527-54351A08AAD7}" destId="{4A268F1B-9F98-40E5-9708-3CB449AB8B58}" srcOrd="0" destOrd="0" presId="urn:microsoft.com/office/officeart/2005/8/layout/radial3"/>
    <dgm:cxn modelId="{52108802-BB51-430F-8934-AE510BC7C4C7}" srcId="{A4C93618-3854-4334-8121-3E9DD7FBB487}" destId="{BEF19833-0E2A-4999-9F5C-3440B288451D}" srcOrd="0" destOrd="0" parTransId="{716F4A74-E0E7-4DC9-9696-2AF934053C85}" sibTransId="{E9BFC1BE-D64A-4538-AEB5-20D6DE83BFFC}"/>
    <dgm:cxn modelId="{A8711E30-6D0D-42BB-AA7B-0D15B6E752DB}" srcId="{BEF19833-0E2A-4999-9F5C-3440B288451D}" destId="{790A07ED-7F0A-44A5-9E3E-6A101ADDFBA7}" srcOrd="1" destOrd="0" parTransId="{5C13F976-CBCC-4681-9F11-B092794868B0}" sibTransId="{BF4238DE-1280-4A34-836F-8E5A90C90119}"/>
    <dgm:cxn modelId="{B3852846-AB82-4F7A-8B8C-39AD12F5CFB8}" type="presOf" srcId="{BEF19833-0E2A-4999-9F5C-3440B288451D}" destId="{C448C047-43C6-4066-BA2B-F071E7B591E5}" srcOrd="0" destOrd="0" presId="urn:microsoft.com/office/officeart/2005/8/layout/radial3"/>
    <dgm:cxn modelId="{5E3B0973-F491-4A1A-B61E-7C145C5B97AF}" type="presOf" srcId="{790A07ED-7F0A-44A5-9E3E-6A101ADDFBA7}" destId="{4E614298-8C8D-4311-AFEA-569983623FA3}" srcOrd="0" destOrd="0" presId="urn:microsoft.com/office/officeart/2005/8/layout/radial3"/>
    <dgm:cxn modelId="{1702B54B-E3FC-4564-A454-46DBB2977D78}" type="presOf" srcId="{A4C93618-3854-4334-8121-3E9DD7FBB487}" destId="{4F145173-3165-405D-9545-D9DAAB0127F2}" srcOrd="0" destOrd="0" presId="urn:microsoft.com/office/officeart/2005/8/layout/radial3"/>
    <dgm:cxn modelId="{46426370-895B-4975-BC29-C2C8B4CA7F27}" srcId="{BEF19833-0E2A-4999-9F5C-3440B288451D}" destId="{6E7A6700-A285-4780-9371-1D1FC6DE307B}" srcOrd="0" destOrd="0" parTransId="{6C9702C9-8A7B-43F1-B4C5-75A4E484E0E9}" sibTransId="{1B94903D-FC71-46BB-80EC-A6D687F5849F}"/>
    <dgm:cxn modelId="{CAEABD0E-5A9D-4792-A494-11DFA520E2D9}" type="presOf" srcId="{41920A2E-D234-4630-AE47-7F6236F167A1}" destId="{786FADC3-3E74-4C58-A7AB-A03C04CF671E}" srcOrd="0" destOrd="0" presId="urn:microsoft.com/office/officeart/2005/8/layout/radial3"/>
    <dgm:cxn modelId="{54FB8CBC-90AF-45D5-BB65-CD6117AFDEA0}" type="presParOf" srcId="{4F145173-3165-405D-9545-D9DAAB0127F2}" destId="{03599F0C-4772-44BC-B4E2-1EDE70420F31}" srcOrd="0" destOrd="0" presId="urn:microsoft.com/office/officeart/2005/8/layout/radial3"/>
    <dgm:cxn modelId="{9C8C648E-F572-4063-B81A-171B7AE64E72}" type="presParOf" srcId="{03599F0C-4772-44BC-B4E2-1EDE70420F31}" destId="{C448C047-43C6-4066-BA2B-F071E7B591E5}" srcOrd="0" destOrd="0" presId="urn:microsoft.com/office/officeart/2005/8/layout/radial3"/>
    <dgm:cxn modelId="{0B8D81E6-94F8-4937-A9A0-2EF36580BD08}" type="presParOf" srcId="{03599F0C-4772-44BC-B4E2-1EDE70420F31}" destId="{4745A2C8-F35C-4AB9-A916-8B04F0C40489}" srcOrd="1" destOrd="0" presId="urn:microsoft.com/office/officeart/2005/8/layout/radial3"/>
    <dgm:cxn modelId="{F9F321BB-6B3C-4BDF-B597-D0C63F00187B}" type="presParOf" srcId="{03599F0C-4772-44BC-B4E2-1EDE70420F31}" destId="{4E614298-8C8D-4311-AFEA-569983623FA3}" srcOrd="2" destOrd="0" presId="urn:microsoft.com/office/officeart/2005/8/layout/radial3"/>
    <dgm:cxn modelId="{9AC76F83-03E2-4488-97A3-615417FB05FA}" type="presParOf" srcId="{03599F0C-4772-44BC-B4E2-1EDE70420F31}" destId="{786FADC3-3E74-4C58-A7AB-A03C04CF671E}" srcOrd="3" destOrd="0" presId="urn:microsoft.com/office/officeart/2005/8/layout/radial3"/>
    <dgm:cxn modelId="{05DF4C1A-39B4-4D0D-B2A0-88B20BE06E54}" type="presParOf" srcId="{03599F0C-4772-44BC-B4E2-1EDE70420F31}" destId="{4A268F1B-9F98-40E5-9708-3CB449AB8B58}" srcOrd="4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3EA49-79C4-4CE4-B618-7C35B7E6AC1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D0A698E-2FE5-4971-A408-EAF4A7AB87F4}">
      <dgm:prSet phldrT="[Text]"/>
      <dgm:spPr/>
      <dgm:t>
        <a:bodyPr/>
        <a:lstStyle/>
        <a:p>
          <a:r>
            <a:rPr lang="sk-SK" dirty="0" smtClean="0"/>
            <a:t>PIS</a:t>
          </a:r>
          <a:endParaRPr lang="sk-SK" dirty="0"/>
        </a:p>
      </dgm:t>
    </dgm:pt>
    <dgm:pt modelId="{44578C4E-939D-4983-9167-C4410DAF61C7}" type="parTrans" cxnId="{CE61B681-F7E1-4796-AAAA-FF04033AEC71}">
      <dgm:prSet/>
      <dgm:spPr/>
      <dgm:t>
        <a:bodyPr/>
        <a:lstStyle/>
        <a:p>
          <a:endParaRPr lang="sk-SK"/>
        </a:p>
      </dgm:t>
    </dgm:pt>
    <dgm:pt modelId="{DC2886F0-6932-404F-88CD-250983256722}" type="sibTrans" cxnId="{CE61B681-F7E1-4796-AAAA-FF04033AEC71}">
      <dgm:prSet/>
      <dgm:spPr/>
      <dgm:t>
        <a:bodyPr/>
        <a:lstStyle/>
        <a:p>
          <a:endParaRPr lang="sk-SK"/>
        </a:p>
      </dgm:t>
    </dgm:pt>
    <dgm:pt modelId="{909DAFAD-1BEE-44A6-AAC9-717EECB5CE19}">
      <dgm:prSet phldrT="[Text]"/>
      <dgm:spPr/>
      <dgm:t>
        <a:bodyPr/>
        <a:lstStyle/>
        <a:p>
          <a:r>
            <a:rPr lang="sk-SK" dirty="0" smtClean="0"/>
            <a:t>ľudia</a:t>
          </a:r>
          <a:endParaRPr lang="sk-SK" dirty="0"/>
        </a:p>
      </dgm:t>
    </dgm:pt>
    <dgm:pt modelId="{2851CAE9-10F3-4D9B-BB41-F3E284EF2349}" type="parTrans" cxnId="{C0ABCF51-C9FC-4D1B-B78D-BAACFAF69B70}">
      <dgm:prSet/>
      <dgm:spPr/>
      <dgm:t>
        <a:bodyPr/>
        <a:lstStyle/>
        <a:p>
          <a:endParaRPr lang="sk-SK"/>
        </a:p>
      </dgm:t>
    </dgm:pt>
    <dgm:pt modelId="{7878A543-E1E3-4E64-AC11-600A74758D35}" type="sibTrans" cxnId="{C0ABCF51-C9FC-4D1B-B78D-BAACFAF69B70}">
      <dgm:prSet/>
      <dgm:spPr/>
      <dgm:t>
        <a:bodyPr/>
        <a:lstStyle/>
        <a:p>
          <a:endParaRPr lang="sk-SK"/>
        </a:p>
      </dgm:t>
    </dgm:pt>
    <dgm:pt modelId="{433B8A71-7597-46FE-BDDC-25283640C0FD}">
      <dgm:prSet phldrT="[Text]"/>
      <dgm:spPr/>
      <dgm:t>
        <a:bodyPr/>
        <a:lstStyle/>
        <a:p>
          <a:r>
            <a:rPr lang="sk-SK" dirty="0" smtClean="0"/>
            <a:t>IKT</a:t>
          </a:r>
          <a:endParaRPr lang="sk-SK" dirty="0"/>
        </a:p>
      </dgm:t>
    </dgm:pt>
    <dgm:pt modelId="{86F172BB-FC59-4760-AB45-09341C06FA7A}" type="parTrans" cxnId="{C680B1D4-BBA7-414E-862A-C9F9A9961173}">
      <dgm:prSet/>
      <dgm:spPr/>
      <dgm:t>
        <a:bodyPr/>
        <a:lstStyle/>
        <a:p>
          <a:endParaRPr lang="sk-SK"/>
        </a:p>
      </dgm:t>
    </dgm:pt>
    <dgm:pt modelId="{C499FC06-23C3-41DD-90AE-728D27692917}" type="sibTrans" cxnId="{C680B1D4-BBA7-414E-862A-C9F9A9961173}">
      <dgm:prSet/>
      <dgm:spPr/>
      <dgm:t>
        <a:bodyPr/>
        <a:lstStyle/>
        <a:p>
          <a:endParaRPr lang="sk-SK"/>
        </a:p>
      </dgm:t>
    </dgm:pt>
    <dgm:pt modelId="{9D51F104-7E3D-4594-821C-B80C9B45854E}">
      <dgm:prSet/>
      <dgm:spPr/>
      <dgm:t>
        <a:bodyPr/>
        <a:lstStyle/>
        <a:p>
          <a:r>
            <a:rPr lang="sk-SK" dirty="0" smtClean="0"/>
            <a:t>dáta</a:t>
          </a:r>
          <a:endParaRPr lang="sk-SK" dirty="0"/>
        </a:p>
      </dgm:t>
    </dgm:pt>
    <dgm:pt modelId="{4741C0D2-8B6E-4AC9-9E36-4B378D8E64D0}" type="parTrans" cxnId="{277B339B-2C5F-409C-AE8B-F6CCAD3850F8}">
      <dgm:prSet/>
      <dgm:spPr/>
      <dgm:t>
        <a:bodyPr/>
        <a:lstStyle/>
        <a:p>
          <a:endParaRPr lang="sk-SK"/>
        </a:p>
      </dgm:t>
    </dgm:pt>
    <dgm:pt modelId="{36216234-6EB8-48B4-98FA-BDD9BD29893E}" type="sibTrans" cxnId="{277B339B-2C5F-409C-AE8B-F6CCAD3850F8}">
      <dgm:prSet/>
      <dgm:spPr/>
      <dgm:t>
        <a:bodyPr/>
        <a:lstStyle/>
        <a:p>
          <a:endParaRPr lang="sk-SK"/>
        </a:p>
      </dgm:t>
    </dgm:pt>
    <dgm:pt modelId="{54A7B5A0-764B-45BF-AFF9-3D241E514EB1}" type="pres">
      <dgm:prSet presAssocID="{D763EA49-79C4-4CE4-B618-7C35B7E6AC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166A2D06-172C-4961-B134-23EFC5B90849}" type="pres">
      <dgm:prSet presAssocID="{3D0A698E-2FE5-4971-A408-EAF4A7AB87F4}" presName="hierRoot1" presStyleCnt="0"/>
      <dgm:spPr/>
    </dgm:pt>
    <dgm:pt modelId="{922477B2-96D7-43F4-80DF-87BC9AADC32E}" type="pres">
      <dgm:prSet presAssocID="{3D0A698E-2FE5-4971-A408-EAF4A7AB87F4}" presName="composite" presStyleCnt="0"/>
      <dgm:spPr/>
    </dgm:pt>
    <dgm:pt modelId="{A3AFEECB-8EA3-480E-AA4C-8526107D21E4}" type="pres">
      <dgm:prSet presAssocID="{3D0A698E-2FE5-4971-A408-EAF4A7AB87F4}" presName="background" presStyleLbl="node0" presStyleIdx="0" presStyleCnt="1"/>
      <dgm:spPr/>
    </dgm:pt>
    <dgm:pt modelId="{DB77B897-9983-42E2-9F29-7F4E70BAA415}" type="pres">
      <dgm:prSet presAssocID="{3D0A698E-2FE5-4971-A408-EAF4A7AB87F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714964F-C0F3-436B-8A0D-1A94386BE5BD}" type="pres">
      <dgm:prSet presAssocID="{3D0A698E-2FE5-4971-A408-EAF4A7AB87F4}" presName="hierChild2" presStyleCnt="0"/>
      <dgm:spPr/>
    </dgm:pt>
    <dgm:pt modelId="{BB26F074-36DE-49CE-A412-7FF1673158E5}" type="pres">
      <dgm:prSet presAssocID="{2851CAE9-10F3-4D9B-BB41-F3E284EF2349}" presName="Name10" presStyleLbl="parChTrans1D2" presStyleIdx="0" presStyleCnt="3"/>
      <dgm:spPr/>
      <dgm:t>
        <a:bodyPr/>
        <a:lstStyle/>
        <a:p>
          <a:endParaRPr lang="sk-SK"/>
        </a:p>
      </dgm:t>
    </dgm:pt>
    <dgm:pt modelId="{CEF760B8-9CA0-477B-93F9-9826A92731B8}" type="pres">
      <dgm:prSet presAssocID="{909DAFAD-1BEE-44A6-AAC9-717EECB5CE19}" presName="hierRoot2" presStyleCnt="0"/>
      <dgm:spPr/>
    </dgm:pt>
    <dgm:pt modelId="{64AFAC3E-0279-49FD-BCD6-D316DA70AE0F}" type="pres">
      <dgm:prSet presAssocID="{909DAFAD-1BEE-44A6-AAC9-717EECB5CE19}" presName="composite2" presStyleCnt="0"/>
      <dgm:spPr/>
    </dgm:pt>
    <dgm:pt modelId="{D7CE8A94-70D1-44E5-A74D-2550832A4C1E}" type="pres">
      <dgm:prSet presAssocID="{909DAFAD-1BEE-44A6-AAC9-717EECB5CE19}" presName="background2" presStyleLbl="node2" presStyleIdx="0" presStyleCnt="3"/>
      <dgm:spPr/>
    </dgm:pt>
    <dgm:pt modelId="{45643F55-F486-4D92-84DC-08B48DD2A54C}" type="pres">
      <dgm:prSet presAssocID="{909DAFAD-1BEE-44A6-AAC9-717EECB5CE1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C2C276A-5345-4987-852A-11A4C4BBE6AF}" type="pres">
      <dgm:prSet presAssocID="{909DAFAD-1BEE-44A6-AAC9-717EECB5CE19}" presName="hierChild3" presStyleCnt="0"/>
      <dgm:spPr/>
    </dgm:pt>
    <dgm:pt modelId="{5AC4C3F6-4B5A-40FC-8525-4029A28834D6}" type="pres">
      <dgm:prSet presAssocID="{86F172BB-FC59-4760-AB45-09341C06FA7A}" presName="Name10" presStyleLbl="parChTrans1D2" presStyleIdx="1" presStyleCnt="3"/>
      <dgm:spPr/>
      <dgm:t>
        <a:bodyPr/>
        <a:lstStyle/>
        <a:p>
          <a:endParaRPr lang="sk-SK"/>
        </a:p>
      </dgm:t>
    </dgm:pt>
    <dgm:pt modelId="{350A8E58-8BA9-47E1-99C1-44DD1DF48C49}" type="pres">
      <dgm:prSet presAssocID="{433B8A71-7597-46FE-BDDC-25283640C0FD}" presName="hierRoot2" presStyleCnt="0"/>
      <dgm:spPr/>
    </dgm:pt>
    <dgm:pt modelId="{E3BC5EF9-0C63-4817-87A0-210DFF5791B1}" type="pres">
      <dgm:prSet presAssocID="{433B8A71-7597-46FE-BDDC-25283640C0FD}" presName="composite2" presStyleCnt="0"/>
      <dgm:spPr/>
    </dgm:pt>
    <dgm:pt modelId="{2E8E3A00-7B44-4106-A083-A66B11E0B8FA}" type="pres">
      <dgm:prSet presAssocID="{433B8A71-7597-46FE-BDDC-25283640C0FD}" presName="background2" presStyleLbl="node2" presStyleIdx="1" presStyleCnt="3"/>
      <dgm:spPr/>
    </dgm:pt>
    <dgm:pt modelId="{A0738067-0C08-42FE-AFAC-CD8462C87706}" type="pres">
      <dgm:prSet presAssocID="{433B8A71-7597-46FE-BDDC-25283640C0F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078C0A5-9BF4-40F2-B85E-83DF90E39370}" type="pres">
      <dgm:prSet presAssocID="{433B8A71-7597-46FE-BDDC-25283640C0FD}" presName="hierChild3" presStyleCnt="0"/>
      <dgm:spPr/>
    </dgm:pt>
    <dgm:pt modelId="{C9171B60-8369-4B22-8605-E8B358057788}" type="pres">
      <dgm:prSet presAssocID="{4741C0D2-8B6E-4AC9-9E36-4B378D8E64D0}" presName="Name10" presStyleLbl="parChTrans1D2" presStyleIdx="2" presStyleCnt="3"/>
      <dgm:spPr/>
      <dgm:t>
        <a:bodyPr/>
        <a:lstStyle/>
        <a:p>
          <a:endParaRPr lang="sk-SK"/>
        </a:p>
      </dgm:t>
    </dgm:pt>
    <dgm:pt modelId="{CA1CF711-0581-42FF-B665-995D81C839DD}" type="pres">
      <dgm:prSet presAssocID="{9D51F104-7E3D-4594-821C-B80C9B45854E}" presName="hierRoot2" presStyleCnt="0"/>
      <dgm:spPr/>
    </dgm:pt>
    <dgm:pt modelId="{BCB5F284-76E3-4D2C-B5A9-31EB8E702852}" type="pres">
      <dgm:prSet presAssocID="{9D51F104-7E3D-4594-821C-B80C9B45854E}" presName="composite2" presStyleCnt="0"/>
      <dgm:spPr/>
    </dgm:pt>
    <dgm:pt modelId="{92BEC894-4865-49CB-935F-0F8D6B55156A}" type="pres">
      <dgm:prSet presAssocID="{9D51F104-7E3D-4594-821C-B80C9B45854E}" presName="background2" presStyleLbl="node2" presStyleIdx="2" presStyleCnt="3"/>
      <dgm:spPr/>
    </dgm:pt>
    <dgm:pt modelId="{4867C71B-5CA1-4C2D-9C80-E2994D184F8D}" type="pres">
      <dgm:prSet presAssocID="{9D51F104-7E3D-4594-821C-B80C9B45854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2A4C8FA-9E05-4DC5-947B-E45768639EBF}" type="pres">
      <dgm:prSet presAssocID="{9D51F104-7E3D-4594-821C-B80C9B45854E}" presName="hierChild3" presStyleCnt="0"/>
      <dgm:spPr/>
    </dgm:pt>
  </dgm:ptLst>
  <dgm:cxnLst>
    <dgm:cxn modelId="{EC87B946-B19C-4F98-9741-9D88D6C98BAE}" type="presOf" srcId="{86F172BB-FC59-4760-AB45-09341C06FA7A}" destId="{5AC4C3F6-4B5A-40FC-8525-4029A28834D6}" srcOrd="0" destOrd="0" presId="urn:microsoft.com/office/officeart/2005/8/layout/hierarchy1"/>
    <dgm:cxn modelId="{E9EC36B0-1088-40A7-9D70-D9EBD12C0340}" type="presOf" srcId="{3D0A698E-2FE5-4971-A408-EAF4A7AB87F4}" destId="{DB77B897-9983-42E2-9F29-7F4E70BAA415}" srcOrd="0" destOrd="0" presId="urn:microsoft.com/office/officeart/2005/8/layout/hierarchy1"/>
    <dgm:cxn modelId="{E5B1F85E-D267-4428-A2FB-F2E853635E7B}" type="presOf" srcId="{433B8A71-7597-46FE-BDDC-25283640C0FD}" destId="{A0738067-0C08-42FE-AFAC-CD8462C87706}" srcOrd="0" destOrd="0" presId="urn:microsoft.com/office/officeart/2005/8/layout/hierarchy1"/>
    <dgm:cxn modelId="{E5398A90-C0F7-485B-BA72-E27E12E65115}" type="presOf" srcId="{909DAFAD-1BEE-44A6-AAC9-717EECB5CE19}" destId="{45643F55-F486-4D92-84DC-08B48DD2A54C}" srcOrd="0" destOrd="0" presId="urn:microsoft.com/office/officeart/2005/8/layout/hierarchy1"/>
    <dgm:cxn modelId="{08FF5FA2-F05D-46C1-B13E-E9006FDF1CF5}" type="presOf" srcId="{4741C0D2-8B6E-4AC9-9E36-4B378D8E64D0}" destId="{C9171B60-8369-4B22-8605-E8B358057788}" srcOrd="0" destOrd="0" presId="urn:microsoft.com/office/officeart/2005/8/layout/hierarchy1"/>
    <dgm:cxn modelId="{170E22D2-D114-405E-805C-59C75AD789BA}" type="presOf" srcId="{9D51F104-7E3D-4594-821C-B80C9B45854E}" destId="{4867C71B-5CA1-4C2D-9C80-E2994D184F8D}" srcOrd="0" destOrd="0" presId="urn:microsoft.com/office/officeart/2005/8/layout/hierarchy1"/>
    <dgm:cxn modelId="{BB404591-A5B3-46E2-816E-E3BB3AE5BA27}" type="presOf" srcId="{D763EA49-79C4-4CE4-B618-7C35B7E6AC17}" destId="{54A7B5A0-764B-45BF-AFF9-3D241E514EB1}" srcOrd="0" destOrd="0" presId="urn:microsoft.com/office/officeart/2005/8/layout/hierarchy1"/>
    <dgm:cxn modelId="{CE61B681-F7E1-4796-AAAA-FF04033AEC71}" srcId="{D763EA49-79C4-4CE4-B618-7C35B7E6AC17}" destId="{3D0A698E-2FE5-4971-A408-EAF4A7AB87F4}" srcOrd="0" destOrd="0" parTransId="{44578C4E-939D-4983-9167-C4410DAF61C7}" sibTransId="{DC2886F0-6932-404F-88CD-250983256722}"/>
    <dgm:cxn modelId="{C0ABCF51-C9FC-4D1B-B78D-BAACFAF69B70}" srcId="{3D0A698E-2FE5-4971-A408-EAF4A7AB87F4}" destId="{909DAFAD-1BEE-44A6-AAC9-717EECB5CE19}" srcOrd="0" destOrd="0" parTransId="{2851CAE9-10F3-4D9B-BB41-F3E284EF2349}" sibTransId="{7878A543-E1E3-4E64-AC11-600A74758D35}"/>
    <dgm:cxn modelId="{F88745B5-D5B4-450D-9AF6-231728BF1512}" type="presOf" srcId="{2851CAE9-10F3-4D9B-BB41-F3E284EF2349}" destId="{BB26F074-36DE-49CE-A412-7FF1673158E5}" srcOrd="0" destOrd="0" presId="urn:microsoft.com/office/officeart/2005/8/layout/hierarchy1"/>
    <dgm:cxn modelId="{C680B1D4-BBA7-414E-862A-C9F9A9961173}" srcId="{3D0A698E-2FE5-4971-A408-EAF4A7AB87F4}" destId="{433B8A71-7597-46FE-BDDC-25283640C0FD}" srcOrd="1" destOrd="0" parTransId="{86F172BB-FC59-4760-AB45-09341C06FA7A}" sibTransId="{C499FC06-23C3-41DD-90AE-728D27692917}"/>
    <dgm:cxn modelId="{277B339B-2C5F-409C-AE8B-F6CCAD3850F8}" srcId="{3D0A698E-2FE5-4971-A408-EAF4A7AB87F4}" destId="{9D51F104-7E3D-4594-821C-B80C9B45854E}" srcOrd="2" destOrd="0" parTransId="{4741C0D2-8B6E-4AC9-9E36-4B378D8E64D0}" sibTransId="{36216234-6EB8-48B4-98FA-BDD9BD29893E}"/>
    <dgm:cxn modelId="{1CE760F4-0C46-4B6E-B894-F129656AC1DD}" type="presParOf" srcId="{54A7B5A0-764B-45BF-AFF9-3D241E514EB1}" destId="{166A2D06-172C-4961-B134-23EFC5B90849}" srcOrd="0" destOrd="0" presId="urn:microsoft.com/office/officeart/2005/8/layout/hierarchy1"/>
    <dgm:cxn modelId="{6136ED52-B635-464C-B8C6-7D54EFFA5C8A}" type="presParOf" srcId="{166A2D06-172C-4961-B134-23EFC5B90849}" destId="{922477B2-96D7-43F4-80DF-87BC9AADC32E}" srcOrd="0" destOrd="0" presId="urn:microsoft.com/office/officeart/2005/8/layout/hierarchy1"/>
    <dgm:cxn modelId="{25553A73-861F-4578-8E26-1F2ACD8792E3}" type="presParOf" srcId="{922477B2-96D7-43F4-80DF-87BC9AADC32E}" destId="{A3AFEECB-8EA3-480E-AA4C-8526107D21E4}" srcOrd="0" destOrd="0" presId="urn:microsoft.com/office/officeart/2005/8/layout/hierarchy1"/>
    <dgm:cxn modelId="{9BA59D44-976D-464F-A0C1-9A86F85F66D2}" type="presParOf" srcId="{922477B2-96D7-43F4-80DF-87BC9AADC32E}" destId="{DB77B897-9983-42E2-9F29-7F4E70BAA415}" srcOrd="1" destOrd="0" presId="urn:microsoft.com/office/officeart/2005/8/layout/hierarchy1"/>
    <dgm:cxn modelId="{D3C8CEAA-CE29-4AB8-9FAD-4F5294338636}" type="presParOf" srcId="{166A2D06-172C-4961-B134-23EFC5B90849}" destId="{7714964F-C0F3-436B-8A0D-1A94386BE5BD}" srcOrd="1" destOrd="0" presId="urn:microsoft.com/office/officeart/2005/8/layout/hierarchy1"/>
    <dgm:cxn modelId="{9C32B39C-A2C4-44BA-862D-5E01FD75235A}" type="presParOf" srcId="{7714964F-C0F3-436B-8A0D-1A94386BE5BD}" destId="{BB26F074-36DE-49CE-A412-7FF1673158E5}" srcOrd="0" destOrd="0" presId="urn:microsoft.com/office/officeart/2005/8/layout/hierarchy1"/>
    <dgm:cxn modelId="{D95A9025-00B3-4D50-ACE1-26B081375E94}" type="presParOf" srcId="{7714964F-C0F3-436B-8A0D-1A94386BE5BD}" destId="{CEF760B8-9CA0-477B-93F9-9826A92731B8}" srcOrd="1" destOrd="0" presId="urn:microsoft.com/office/officeart/2005/8/layout/hierarchy1"/>
    <dgm:cxn modelId="{70D0286D-B933-4E3A-A880-F6F4733A3725}" type="presParOf" srcId="{CEF760B8-9CA0-477B-93F9-9826A92731B8}" destId="{64AFAC3E-0279-49FD-BCD6-D316DA70AE0F}" srcOrd="0" destOrd="0" presId="urn:microsoft.com/office/officeart/2005/8/layout/hierarchy1"/>
    <dgm:cxn modelId="{0BA9D5C4-67C7-4CE2-8861-E1B257BCECEA}" type="presParOf" srcId="{64AFAC3E-0279-49FD-BCD6-D316DA70AE0F}" destId="{D7CE8A94-70D1-44E5-A74D-2550832A4C1E}" srcOrd="0" destOrd="0" presId="urn:microsoft.com/office/officeart/2005/8/layout/hierarchy1"/>
    <dgm:cxn modelId="{C2B758E8-3B35-4E1B-B67D-B2DB387B6D26}" type="presParOf" srcId="{64AFAC3E-0279-49FD-BCD6-D316DA70AE0F}" destId="{45643F55-F486-4D92-84DC-08B48DD2A54C}" srcOrd="1" destOrd="0" presId="urn:microsoft.com/office/officeart/2005/8/layout/hierarchy1"/>
    <dgm:cxn modelId="{7699A312-BD35-40B3-885E-217A8DC57FE1}" type="presParOf" srcId="{CEF760B8-9CA0-477B-93F9-9826A92731B8}" destId="{7C2C276A-5345-4987-852A-11A4C4BBE6AF}" srcOrd="1" destOrd="0" presId="urn:microsoft.com/office/officeart/2005/8/layout/hierarchy1"/>
    <dgm:cxn modelId="{565CD816-E391-4C2F-9C93-A9DB33FE1513}" type="presParOf" srcId="{7714964F-C0F3-436B-8A0D-1A94386BE5BD}" destId="{5AC4C3F6-4B5A-40FC-8525-4029A28834D6}" srcOrd="2" destOrd="0" presId="urn:microsoft.com/office/officeart/2005/8/layout/hierarchy1"/>
    <dgm:cxn modelId="{1A7AD3F7-9AB0-40F8-9F7E-0AA17BD69702}" type="presParOf" srcId="{7714964F-C0F3-436B-8A0D-1A94386BE5BD}" destId="{350A8E58-8BA9-47E1-99C1-44DD1DF48C49}" srcOrd="3" destOrd="0" presId="urn:microsoft.com/office/officeart/2005/8/layout/hierarchy1"/>
    <dgm:cxn modelId="{0A038859-9462-4D6A-B0E5-8157286F2DAD}" type="presParOf" srcId="{350A8E58-8BA9-47E1-99C1-44DD1DF48C49}" destId="{E3BC5EF9-0C63-4817-87A0-210DFF5791B1}" srcOrd="0" destOrd="0" presId="urn:microsoft.com/office/officeart/2005/8/layout/hierarchy1"/>
    <dgm:cxn modelId="{C564E212-F110-4741-8C89-EE2725A651FB}" type="presParOf" srcId="{E3BC5EF9-0C63-4817-87A0-210DFF5791B1}" destId="{2E8E3A00-7B44-4106-A083-A66B11E0B8FA}" srcOrd="0" destOrd="0" presId="urn:microsoft.com/office/officeart/2005/8/layout/hierarchy1"/>
    <dgm:cxn modelId="{445AF568-B71C-4F9B-B373-CDF787482F25}" type="presParOf" srcId="{E3BC5EF9-0C63-4817-87A0-210DFF5791B1}" destId="{A0738067-0C08-42FE-AFAC-CD8462C87706}" srcOrd="1" destOrd="0" presId="urn:microsoft.com/office/officeart/2005/8/layout/hierarchy1"/>
    <dgm:cxn modelId="{71C246FA-534B-4C41-8A97-5D8DA5BE3140}" type="presParOf" srcId="{350A8E58-8BA9-47E1-99C1-44DD1DF48C49}" destId="{7078C0A5-9BF4-40F2-B85E-83DF90E39370}" srcOrd="1" destOrd="0" presId="urn:microsoft.com/office/officeart/2005/8/layout/hierarchy1"/>
    <dgm:cxn modelId="{60D69CF5-D25D-4E58-8A45-8B5E49A5F08B}" type="presParOf" srcId="{7714964F-C0F3-436B-8A0D-1A94386BE5BD}" destId="{C9171B60-8369-4B22-8605-E8B358057788}" srcOrd="4" destOrd="0" presId="urn:microsoft.com/office/officeart/2005/8/layout/hierarchy1"/>
    <dgm:cxn modelId="{76F68264-8D0B-4B3E-B115-41391AC7230D}" type="presParOf" srcId="{7714964F-C0F3-436B-8A0D-1A94386BE5BD}" destId="{CA1CF711-0581-42FF-B665-995D81C839DD}" srcOrd="5" destOrd="0" presId="urn:microsoft.com/office/officeart/2005/8/layout/hierarchy1"/>
    <dgm:cxn modelId="{966FCC83-2C62-4CB9-B0F0-608DA5AB850A}" type="presParOf" srcId="{CA1CF711-0581-42FF-B665-995D81C839DD}" destId="{BCB5F284-76E3-4D2C-B5A9-31EB8E702852}" srcOrd="0" destOrd="0" presId="urn:microsoft.com/office/officeart/2005/8/layout/hierarchy1"/>
    <dgm:cxn modelId="{BA47CFA8-895C-41FF-AB97-E9938FC93033}" type="presParOf" srcId="{BCB5F284-76E3-4D2C-B5A9-31EB8E702852}" destId="{92BEC894-4865-49CB-935F-0F8D6B55156A}" srcOrd="0" destOrd="0" presId="urn:microsoft.com/office/officeart/2005/8/layout/hierarchy1"/>
    <dgm:cxn modelId="{3EE7DE3B-7044-4500-9132-97E317803228}" type="presParOf" srcId="{BCB5F284-76E3-4D2C-B5A9-31EB8E702852}" destId="{4867C71B-5CA1-4C2D-9C80-E2994D184F8D}" srcOrd="1" destOrd="0" presId="urn:microsoft.com/office/officeart/2005/8/layout/hierarchy1"/>
    <dgm:cxn modelId="{0BB759EA-D463-4B8A-B33B-E955611671D8}" type="presParOf" srcId="{CA1CF711-0581-42FF-B665-995D81C839DD}" destId="{E2A4C8FA-9E05-4DC5-947B-E45768639EBF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87C80-7D25-4F61-8325-4467C0E469BD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E696-3CEF-464C-9D7C-D777D479693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126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E040CF-F64D-4D39-B1F2-EBC04C80A04A}" type="slidenum">
              <a:rPr lang="sk-SK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62CC-8DBA-4A1E-AAF5-D3F7D2DD3D2A}" type="datetimeFigureOut">
              <a:rPr lang="sk-SK" smtClean="0"/>
              <a:pPr/>
              <a:t>27. 9. 2013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D8B3-FF3B-4951-9950-ABF074FA5DA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sk-SK" sz="3200" smtClean="0"/>
              <a:t>Alžbeta Kucharčíková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800" dirty="0" smtClean="0"/>
              <a:t>Katedra makro a </a:t>
            </a:r>
            <a:r>
              <a:rPr lang="sk-SK" sz="2800" dirty="0" err="1" smtClean="0"/>
              <a:t>mikroekonomiky</a:t>
            </a:r>
            <a:endParaRPr lang="sk-SK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dirty="0" smtClean="0"/>
              <a:t>miestnosť FR B 202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1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dirty="0" smtClean="0"/>
              <a:t>tel.:  041/513 4422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dirty="0" smtClean="0"/>
              <a:t>e-mail: </a:t>
            </a:r>
            <a:r>
              <a:rPr lang="sk-SK" sz="2400" dirty="0" err="1" smtClean="0"/>
              <a:t>Alzbeta.Kucharcikova@fri.uniza.sk</a:t>
            </a:r>
            <a:endParaRPr lang="sk-SK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7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dirty="0" err="1" smtClean="0"/>
              <a:t>konzult</a:t>
            </a:r>
            <a:r>
              <a:rPr lang="sk-SK" sz="2400" dirty="0" smtClean="0"/>
              <a:t>. hodiny: pondelok: 10.00 – 12.00 hod.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b="1" dirty="0" smtClean="0"/>
              <a:t>Oznamy + materiály: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b="1" dirty="0" smtClean="0"/>
              <a:t>http://fria.fri.uniza.sk/</a:t>
            </a:r>
            <a:r>
              <a:rPr lang="en-US" sz="2400" b="1" dirty="0" smtClean="0"/>
              <a:t>~</a:t>
            </a:r>
            <a:r>
              <a:rPr lang="sk-SK" sz="2400" b="1" dirty="0" err="1" smtClean="0"/>
              <a:t>kmame</a:t>
            </a:r>
            <a:r>
              <a:rPr lang="sk-SK" sz="2400" b="1" dirty="0" smtClean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500034" y="428604"/>
          <a:ext cx="6572296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214282" y="3237556"/>
            <a:ext cx="2214578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Užívatelia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IKT personál</a:t>
            </a:r>
          </a:p>
          <a:p>
            <a:r>
              <a:rPr lang="sk-SK" dirty="0" smtClean="0"/>
              <a:t>= interní informatici</a:t>
            </a:r>
          </a:p>
          <a:p>
            <a:r>
              <a:rPr lang="sk-SK" dirty="0" smtClean="0"/>
              <a:t>= externí informatici</a:t>
            </a:r>
          </a:p>
          <a:p>
            <a:endParaRPr lang="sk-SK" dirty="0" smtClean="0"/>
          </a:p>
        </p:txBody>
      </p:sp>
      <p:sp>
        <p:nvSpPr>
          <p:cNvPr id="8" name="BlokTextu 7"/>
          <p:cNvSpPr txBox="1"/>
          <p:nvPr/>
        </p:nvSpPr>
        <p:spPr>
          <a:xfrm>
            <a:off x="2571736" y="3272569"/>
            <a:ext cx="2286016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HW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SW</a:t>
            </a:r>
          </a:p>
          <a:p>
            <a:pPr lvl="1">
              <a:buFont typeface="Arial" pitchFamily="34" charset="0"/>
              <a:buChar char="•"/>
            </a:pPr>
            <a:r>
              <a:rPr lang="sk-SK" dirty="0" smtClean="0"/>
              <a:t>základný SW</a:t>
            </a:r>
          </a:p>
          <a:p>
            <a:pPr lvl="1">
              <a:buFont typeface="Arial" pitchFamily="34" charset="0"/>
              <a:buChar char="•"/>
            </a:pPr>
            <a:r>
              <a:rPr lang="sk-SK" dirty="0" smtClean="0"/>
              <a:t>aplikačný SW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Programové prostriedky pre podporu vývoja, implementácie..ASW</a:t>
            </a:r>
          </a:p>
          <a:p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000628" y="3290075"/>
            <a:ext cx="4000496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 O spoločenských podmienkach podnikania </a:t>
            </a:r>
          </a:p>
          <a:p>
            <a:r>
              <a:rPr lang="sk-SK" dirty="0" smtClean="0"/>
              <a:t>    - sociálne, politické a ekonomické </a:t>
            </a:r>
          </a:p>
          <a:p>
            <a:r>
              <a:rPr lang="sk-SK" dirty="0" smtClean="0"/>
              <a:t>       trendy, fakty o výrobe, o PS, </a:t>
            </a:r>
          </a:p>
          <a:p>
            <a:r>
              <a:rPr lang="sk-SK" dirty="0" smtClean="0"/>
              <a:t>       kapitáli, materiáli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 O trhu </a:t>
            </a:r>
          </a:p>
          <a:p>
            <a:r>
              <a:rPr lang="sk-SK" dirty="0" smtClean="0"/>
              <a:t>    - dopyt po produktoch, konkurencia, </a:t>
            </a:r>
          </a:p>
          <a:p>
            <a:r>
              <a:rPr lang="sk-SK" dirty="0" smtClean="0"/>
              <a:t>       výkonnosť, plány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 Interné dáta podniku</a:t>
            </a:r>
          </a:p>
          <a:p>
            <a:r>
              <a:rPr lang="sk-SK" dirty="0" smtClean="0"/>
              <a:t>    - finančné plány, predaj, materiál,  </a:t>
            </a:r>
          </a:p>
          <a:p>
            <a:r>
              <a:rPr lang="sk-SK" dirty="0" smtClean="0"/>
              <a:t>       suroviny, zariadenia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1643042" y="2928934"/>
            <a:ext cx="42862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3714744" y="2928934"/>
            <a:ext cx="42862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5429256" y="2928934"/>
            <a:ext cx="42862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57190" y="142852"/>
            <a:ext cx="57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2.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uiExpand="1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500182"/>
            <a:ext cx="8401080" cy="1143000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Prečo ZET (</a:t>
            </a:r>
            <a:r>
              <a:rPr lang="sk-SK" sz="3600" dirty="0" smtClean="0"/>
              <a:t>ďalšie ekonomické predmety</a:t>
            </a:r>
            <a:r>
              <a:rPr lang="sk-SK" sz="3600" b="1" dirty="0" smtClean="0"/>
              <a:t>)?</a:t>
            </a:r>
            <a:endParaRPr lang="sk-SK" sz="3600" dirty="0"/>
          </a:p>
        </p:txBody>
      </p:sp>
      <p:sp>
        <p:nvSpPr>
          <p:cNvPr id="4" name="Šípka doprava 3"/>
          <p:cNvSpPr/>
          <p:nvPr/>
        </p:nvSpPr>
        <p:spPr>
          <a:xfrm>
            <a:off x="357158" y="928670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sk-SK" sz="3200" b="1" smtClean="0"/>
              <a:t>Základy ekonomickej teórie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3988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Základy fungovania ekonomiky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Ekonomické systémy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Trh, trhový mechanizmus 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Výrobné faktory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Trh výrobných faktorov (VF)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Účastní</a:t>
            </a:r>
            <a:r>
              <a:rPr lang="en-US" sz="2400" dirty="0" err="1" smtClean="0"/>
              <a:t>ci</a:t>
            </a:r>
            <a:r>
              <a:rPr lang="en-US" sz="2400" dirty="0" smtClean="0"/>
              <a:t> </a:t>
            </a:r>
            <a:r>
              <a:rPr lang="sk-SK" sz="2400" dirty="0" smtClean="0"/>
              <a:t>trhu – domácnosti, podniky, štát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Makroekonomické agregáty (MAG)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Agregátny trh (AT)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Peniaze, peňažný a kapitálový trh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Medzinárodné ekonomické vzťahy – mena, menové kurzy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Transformácia ekonomiky SR</a:t>
            </a:r>
          </a:p>
          <a:p>
            <a:pPr eaLnBrk="1" hangingPunct="1">
              <a:lnSpc>
                <a:spcPct val="90000"/>
              </a:lnSpc>
            </a:pPr>
            <a:endParaRPr lang="sk-SK" sz="2400" dirty="0" smtClean="0"/>
          </a:p>
          <a:p>
            <a:pPr eaLnBrk="1" hangingPunct="1">
              <a:lnSpc>
                <a:spcPct val="90000"/>
              </a:lnSpc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649288"/>
          </a:xfrm>
        </p:spPr>
        <p:txBody>
          <a:bodyPr/>
          <a:lstStyle/>
          <a:p>
            <a:pPr eaLnBrk="1" hangingPunct="1"/>
            <a:r>
              <a:rPr lang="sk-SK" sz="3200" b="1" smtClean="0"/>
              <a:t>Štúdium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b="1" dirty="0" smtClean="0"/>
              <a:t>Zdroje</a:t>
            </a:r>
            <a:r>
              <a:rPr lang="sk-SK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smtClean="0"/>
              <a:t>Prednášky – písanie poznámok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smtClean="0"/>
              <a:t>Cvičenia – Ing. </a:t>
            </a:r>
            <a:r>
              <a:rPr lang="sk-SK" sz="2000" dirty="0" err="1" smtClean="0"/>
              <a:t>Staníková,PhD</a:t>
            </a:r>
            <a:r>
              <a:rPr lang="sk-SK" sz="2000" dirty="0" smtClean="0"/>
              <a:t>.  Ing. </a:t>
            </a:r>
            <a:r>
              <a:rPr lang="sk-SK" sz="2000" dirty="0" err="1" smtClean="0"/>
              <a:t>Tokarčíková</a:t>
            </a:r>
            <a:r>
              <a:rPr lang="sk-SK" sz="2000" dirty="0" smtClean="0"/>
              <a:t>, PhD.,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Ing. </a:t>
            </a:r>
            <a:r>
              <a:rPr lang="sk-SK" sz="2000" dirty="0" err="1" smtClean="0"/>
              <a:t>Kozubíková</a:t>
            </a:r>
            <a:r>
              <a:rPr lang="sk-SK" sz="2000" dirty="0" smtClean="0"/>
              <a:t>, PhD., Ing. Holková, PhD.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smtClean="0"/>
              <a:t>VŠ učebnica: Základy ekonomickej teórie (Kucharčíková, </a:t>
            </a:r>
            <a:r>
              <a:rPr lang="sk-SK" sz="2000" dirty="0" err="1" smtClean="0"/>
              <a:t>Tokarčíková</a:t>
            </a:r>
            <a:r>
              <a:rPr lang="sk-SK" sz="2000" dirty="0" smtClean="0"/>
              <a:t>) EDIS, 2010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u="sng" dirty="0" err="1" smtClean="0"/>
              <a:t>Samoštúdium</a:t>
            </a:r>
            <a:r>
              <a:rPr lang="sk-SK" sz="2000" dirty="0" smtClean="0"/>
              <a:t> – časopisy, noviny, IC FRI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smtClean="0"/>
              <a:t>Konzultácie</a:t>
            </a:r>
          </a:p>
          <a:p>
            <a:pPr lvl="1" eaLnBrk="1" hangingPunct="1">
              <a:lnSpc>
                <a:spcPct val="80000"/>
              </a:lnSpc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b="1" dirty="0" smtClean="0"/>
              <a:t>Cvičenia</a:t>
            </a:r>
            <a:r>
              <a:rPr lang="sk-SK" sz="2000" dirty="0" smtClean="0"/>
              <a:t>: 2 písomky  + aktivita + ďalšie podmienky vyučujúcich (</a:t>
            </a:r>
            <a:r>
              <a:rPr lang="sk-SK" sz="2000" b="1" dirty="0" smtClean="0"/>
              <a:t>min 33 bodov</a:t>
            </a:r>
            <a:r>
              <a:rPr lang="sk-SK" sz="2000" dirty="0" smtClean="0"/>
              <a:t>!)</a:t>
            </a:r>
          </a:p>
          <a:p>
            <a:pPr eaLnBrk="1" hangingPunct="1">
              <a:lnSpc>
                <a:spcPct val="80000"/>
              </a:lnSpc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b="1" dirty="0" smtClean="0"/>
              <a:t>Skúška:</a:t>
            </a:r>
            <a:r>
              <a:rPr lang="sk-SK" sz="2000" dirty="0" smtClean="0"/>
              <a:t> 1 RT + 2 OT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2000" dirty="0" smtClean="0"/>
              <a:t>body z cviční  + písomka (MAG, Trh!!) + ústna časť (dobrovoľne: 2 otázky)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2000" dirty="0" smtClean="0"/>
              <a:t>známkovanie: </a:t>
            </a:r>
            <a:r>
              <a:rPr lang="sk-SK" sz="2000" b="1" dirty="0" smtClean="0"/>
              <a:t>A</a:t>
            </a:r>
            <a:r>
              <a:rPr lang="sk-SK" sz="2000" dirty="0" smtClean="0"/>
              <a:t> (1) </a:t>
            </a:r>
            <a:r>
              <a:rPr lang="sk-SK" sz="2000" b="1" dirty="0" smtClean="0"/>
              <a:t>B</a:t>
            </a:r>
            <a:r>
              <a:rPr lang="sk-SK" sz="2000" dirty="0" smtClean="0"/>
              <a:t> (1,5) </a:t>
            </a:r>
            <a:r>
              <a:rPr lang="sk-SK" sz="2000" b="1" dirty="0" smtClean="0"/>
              <a:t>C</a:t>
            </a:r>
            <a:r>
              <a:rPr lang="sk-SK" sz="2000" dirty="0" smtClean="0"/>
              <a:t> (2) </a:t>
            </a:r>
            <a:r>
              <a:rPr lang="sk-SK" sz="2000" b="1" dirty="0" smtClean="0"/>
              <a:t>D</a:t>
            </a:r>
            <a:r>
              <a:rPr lang="sk-SK" sz="2000" dirty="0" smtClean="0"/>
              <a:t> (2,5), </a:t>
            </a:r>
            <a:r>
              <a:rPr lang="sk-SK" sz="2000" b="1" dirty="0" smtClean="0"/>
              <a:t>E </a:t>
            </a:r>
            <a:r>
              <a:rPr lang="sk-SK" sz="2000" dirty="0" smtClean="0"/>
              <a:t>(3)  </a:t>
            </a:r>
            <a:r>
              <a:rPr lang="sk-SK" sz="2000" b="1" dirty="0" err="1" smtClean="0"/>
              <a:t>Fx</a:t>
            </a:r>
            <a:r>
              <a:rPr lang="sk-SK" sz="2000" b="1" dirty="0" smtClean="0"/>
              <a:t> </a:t>
            </a:r>
            <a:r>
              <a:rPr lang="sk-SK" sz="2000" dirty="0" smtClean="0"/>
              <a:t>(neuspel – nezapisuje sa)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sk-SK" sz="2000" b="1" dirty="0" smtClean="0"/>
              <a:t>Opakujúci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sk-SK" sz="2000" b="1" dirty="0" smtClean="0"/>
              <a:t>Telefóny!!!</a:t>
            </a:r>
            <a:r>
              <a:rPr lang="sk-SK" sz="2000" dirty="0" smtClean="0"/>
              <a:t>    (-) 3 body na cvičení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sk-SK" sz="2000" b="1" dirty="0" smtClean="0"/>
              <a:t>Orientácia na FRI – </a:t>
            </a:r>
            <a:r>
              <a:rPr lang="sk-SK" sz="2000" dirty="0" smtClean="0"/>
              <a:t>oznamy na dverách a nástenkách, oslovovanie</a:t>
            </a:r>
          </a:p>
          <a:p>
            <a:pPr lvl="1" eaLnBrk="1" hangingPunct="1">
              <a:lnSpc>
                <a:spcPct val="80000"/>
              </a:lnSpc>
            </a:pP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68313" y="1142984"/>
            <a:ext cx="8675687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sk-SK" sz="1100" b="1" dirty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endParaRPr lang="sk-SK" sz="1100" b="1" dirty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sk-SK" sz="20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Podmienky +</a:t>
            </a:r>
            <a:r>
              <a:rPr lang="sk-SK" sz="20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20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hodnotenie </a:t>
            </a:r>
            <a:r>
              <a:rPr lang="sk-SK" sz="20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cvičen</a:t>
            </a:r>
            <a:r>
              <a:rPr lang="sk-SK" sz="20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í</a:t>
            </a:r>
            <a:r>
              <a:rPr lang="sk-SK" sz="20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:</a:t>
            </a:r>
            <a:r>
              <a:rPr lang="sk-SK" sz="20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  <a:p>
            <a:endParaRPr lang="sk-SK" sz="16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endParaRPr lang="sk-SK" sz="1200" dirty="0">
              <a:latin typeface="Arial" charset="0"/>
              <a:cs typeface="Arial" charset="0"/>
            </a:endParaRPr>
          </a:p>
          <a:p>
            <a:pPr eaLnBrk="0" hangingPunct="0">
              <a:buFontTx/>
              <a:buChar char="•"/>
            </a:pP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 1. semestr</a:t>
            </a:r>
            <a:r>
              <a:rPr lang="sk-SK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á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lna p</a:t>
            </a:r>
            <a:r>
              <a:rPr lang="sk-SK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í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somka....max 25 bodov </a:t>
            </a:r>
            <a:endParaRPr lang="sk-SK" sz="1200" dirty="0">
              <a:latin typeface="Arial" charset="0"/>
              <a:cs typeface="Arial" charset="0"/>
            </a:endParaRPr>
          </a:p>
          <a:p>
            <a:pPr eaLnBrk="0" hangingPunct="0">
              <a:buFontTx/>
              <a:buChar char="•"/>
            </a:pP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 2. semestr</a:t>
            </a:r>
            <a:r>
              <a:rPr lang="sk-SK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á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lna p</a:t>
            </a:r>
            <a:r>
              <a:rPr lang="sk-SK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í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somka....max 25 bodov </a:t>
            </a:r>
            <a:endParaRPr lang="sk-SK" sz="1200" dirty="0" smtClean="0">
              <a:latin typeface="Arial" charset="0"/>
              <a:cs typeface="Arial" charset="0"/>
            </a:endParaRPr>
          </a:p>
          <a:p>
            <a:pPr eaLnBrk="0" hangingPunct="0">
              <a:buFontTx/>
              <a:buChar char="•"/>
            </a:pP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 aktivita (len do 2. písomky)</a:t>
            </a:r>
            <a:endParaRPr lang="sk-SK" sz="1200" dirty="0" smtClean="0">
              <a:latin typeface="Arial" charset="0"/>
              <a:cs typeface="Arial" charset="0"/>
            </a:endParaRPr>
          </a:p>
          <a:p>
            <a:pPr eaLnBrk="0" hangingPunct="0"/>
            <a:endParaRPr lang="sk-SK" sz="1200" b="1" dirty="0">
              <a:solidFill>
                <a:srgbClr val="000000"/>
              </a:solidFill>
              <a:latin typeface="Arial" charset="0"/>
              <a:ea typeface="Calibri" pitchFamily="34" charset="0"/>
              <a:cs typeface="Arial" charset="0"/>
            </a:endParaRPr>
          </a:p>
          <a:p>
            <a:pPr eaLnBrk="0" hangingPunct="0"/>
            <a:r>
              <a:rPr lang="sk-SK" dirty="0" smtClean="0">
                <a:solidFill>
                  <a:srgbClr val="000000"/>
                </a:solidFill>
                <a:latin typeface="Arial" charset="0"/>
                <a:ea typeface="Calibri" pitchFamily="34" charset="0"/>
                <a:cs typeface="Arial" charset="0"/>
              </a:rPr>
              <a:t>Na postup na skúšku je potrebných</a:t>
            </a:r>
            <a:r>
              <a:rPr lang="sk-SK" b="1" dirty="0" smtClean="0">
                <a:solidFill>
                  <a:srgbClr val="000000"/>
                </a:solidFill>
                <a:latin typeface="Arial" charset="0"/>
                <a:ea typeface="Calibri" pitchFamily="34" charset="0"/>
                <a:cs typeface="Arial" charset="0"/>
              </a:rPr>
              <a:t>: </a:t>
            </a:r>
            <a:r>
              <a:rPr lang="sk-SK" sz="16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minim</a:t>
            </a:r>
            <a:r>
              <a:rPr lang="sk-SK" sz="1600" b="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á</a:t>
            </a:r>
            <a:r>
              <a:rPr lang="sk-SK" sz="16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lne 33 bodov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z cvičení</a:t>
            </a:r>
          </a:p>
          <a:p>
            <a:pPr eaLnBrk="0" hangingPunct="0"/>
            <a:endParaRPr lang="sk-SK" sz="1600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Podmienky opravnej písomky:</a:t>
            </a:r>
          </a:p>
          <a:p>
            <a:pPr eaLnBrk="0" hangingPunct="0"/>
            <a:endParaRPr lang="sk-SK" sz="1600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	nuluje sa horšia písomka </a:t>
            </a:r>
            <a:r>
              <a:rPr lang="sk-SK" sz="16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  <a:sym typeface="Symbol"/>
              </a:rPr>
              <a:t>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  <a:sym typeface="Symbol"/>
              </a:rPr>
              <a:t> opravná písomka je z </a:t>
            </a:r>
            <a:r>
              <a:rPr lang="sk-SK" sz="16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  <a:sym typeface="Symbol"/>
              </a:rPr>
              <a:t>celosem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  <a:sym typeface="Symbol"/>
              </a:rPr>
              <a:t>. učiva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endParaRPr lang="sk-SK" sz="3600" dirty="0" smtClean="0">
              <a:latin typeface="Arial" charset="0"/>
              <a:cs typeface="Arial" charset="0"/>
            </a:endParaRPr>
          </a:p>
          <a:p>
            <a:pPr eaLnBrk="0" hangingPunct="0"/>
            <a:endParaRPr lang="sk-SK" sz="1600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sk-SK" sz="1600" dirty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099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61976"/>
          </a:xfrm>
        </p:spPr>
        <p:txBody>
          <a:bodyPr>
            <a:normAutofit fontScale="90000"/>
          </a:bodyPr>
          <a:lstStyle/>
          <a:p>
            <a:r>
              <a:rPr lang="sk-SK" sz="3200" b="1" dirty="0" smtClean="0"/>
              <a:t>Podmienky  ZET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34950"/>
            <a:ext cx="9315450" cy="41857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Podmienky + hodnotenie </a:t>
            </a:r>
            <a:r>
              <a:rPr lang="sk-SK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skúšky: </a:t>
            </a:r>
            <a: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</a:br>
            <a: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</a:b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</a:b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1) body z 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cvičení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(povinne </a:t>
            </a:r>
            <a:r>
              <a:rPr lang="sk-SK" sz="16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min 33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bodov) +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</a:b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2) body z 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písomnej časti skúšky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(max 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25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bodov)</a:t>
            </a:r>
            <a:endParaRPr lang="sk-SK" sz="1600" dirty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endParaRPr lang="sk-SK" sz="1600" dirty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1"/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podmienky napísania písomky:</a:t>
            </a:r>
          </a:p>
          <a:p>
            <a:pPr lvl="2">
              <a:buFontTx/>
              <a:buAutoNum type="alphaLcParenR"/>
            </a:pP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 správne zodpovedané 2 povinné otázky</a:t>
            </a:r>
          </a:p>
          <a:p>
            <a:pPr lvl="2">
              <a:buFontTx/>
              <a:buAutoNum type="alphaLcParenR"/>
            </a:pP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min 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15 bodov z písomky</a:t>
            </a:r>
            <a:endParaRPr lang="sk-SK" sz="1600" dirty="0">
              <a:latin typeface="Verdana" pitchFamily="34" charset="0"/>
              <a:cs typeface="Arial" charset="0"/>
            </a:endParaRPr>
          </a:p>
          <a:p>
            <a:pPr eaLnBrk="0" hangingPunct="0"/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r>
              <a:rPr lang="sk-SK" sz="16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3) dobrovoľne ústna časť (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zodpovedané 2 otázky)</a:t>
            </a:r>
            <a:b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r>
              <a:rPr lang="sk-SK" sz="1600" b="1" dirty="0" err="1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Predtermín</a:t>
            </a:r>
            <a:r>
              <a:rPr lang="sk-SK" sz="1600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 je len pre študentov, ktorí počas semestra získali </a:t>
            </a:r>
            <a: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>min 44 bodov</a:t>
            </a:r>
            <a:br>
              <a:rPr lang="sk-SK" sz="1600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r>
              <a:rPr lang="sk-SK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sk-SK" b="1" dirty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Calibri" pitchFamily="34" charset="0"/>
              </a:rPr>
            </a:br>
            <a:endParaRPr lang="sk-SK" sz="40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uľka 1"/>
          <p:cNvGraphicFramePr>
            <a:graphicFrameLocks noGrp="1"/>
          </p:cNvGraphicFramePr>
          <p:nvPr/>
        </p:nvGraphicFramePr>
        <p:xfrm>
          <a:off x="2071670" y="3714752"/>
          <a:ext cx="3286148" cy="2571769"/>
        </p:xfrm>
        <a:graphic>
          <a:graphicData uri="http://schemas.openxmlformats.org/drawingml/2006/table">
            <a:tbl>
              <a:tblPr/>
              <a:tblGrid>
                <a:gridCol w="1643074"/>
                <a:gridCol w="1643074"/>
              </a:tblGrid>
              <a:tr h="4379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body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známka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74 &gt;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(1)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68-73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 (1,5)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61-67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 (3)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latin typeface="Verdana" pitchFamily="34" charset="0"/>
                          <a:ea typeface="Calibri"/>
                          <a:cs typeface="Times New Roman"/>
                        </a:rPr>
                        <a:t>55-60</a:t>
                      </a:r>
                      <a:endParaRPr lang="sk-SK" sz="1400" b="1" dirty="0"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 (2,5)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48-54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 (3)</a:t>
                      </a:r>
                      <a:endParaRPr lang="sk-SK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b="1" dirty="0"/>
              <a:t>Povinné otázky k písomnej časti skúšky</a:t>
            </a:r>
            <a:r>
              <a:rPr lang="sk-SK" b="1" dirty="0" smtClean="0"/>
              <a:t>: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Makroekonomické agregáty:</a:t>
            </a:r>
            <a:endParaRPr lang="sk-SK" b="1" dirty="0"/>
          </a:p>
          <a:p>
            <a:r>
              <a:rPr lang="sk-SK" dirty="0" smtClean="0"/>
              <a:t>Čo </a:t>
            </a:r>
            <a:r>
              <a:rPr lang="sk-SK" dirty="0"/>
              <a:t>je  HDP?</a:t>
            </a:r>
          </a:p>
          <a:p>
            <a:r>
              <a:rPr lang="sk-SK" dirty="0"/>
              <a:t>Čo je  HNP?</a:t>
            </a:r>
          </a:p>
          <a:p>
            <a:r>
              <a:rPr lang="sk-SK" dirty="0"/>
              <a:t>Čo je  národný dôchodok</a:t>
            </a:r>
            <a:r>
              <a:rPr lang="sk-SK" dirty="0" smtClean="0"/>
              <a:t>?</a:t>
            </a:r>
          </a:p>
          <a:p>
            <a:endParaRPr lang="sk-SK" dirty="0"/>
          </a:p>
          <a:p>
            <a:pPr>
              <a:buNone/>
            </a:pPr>
            <a:r>
              <a:rPr lang="sk-SK" b="1" dirty="0" smtClean="0"/>
              <a:t>Trh:</a:t>
            </a:r>
            <a:endParaRPr lang="sk-SK" b="1" dirty="0"/>
          </a:p>
          <a:p>
            <a:r>
              <a:rPr lang="sk-SK" dirty="0"/>
              <a:t>Nakreslite a vysvetlite graf nastolenia rovnováhy na trhu statkov.</a:t>
            </a:r>
          </a:p>
          <a:p>
            <a:r>
              <a:rPr lang="sk-SK" dirty="0"/>
              <a:t>Nakreslite a vysvetlite graf nastolenia rovnováhy na trhu pôdy.</a:t>
            </a:r>
          </a:p>
          <a:p>
            <a:r>
              <a:rPr lang="sk-SK" dirty="0"/>
              <a:t>Nakreslite a vysvetlite graf nastolenia rovnováhy na kapitálovom trhu. </a:t>
            </a:r>
          </a:p>
          <a:p>
            <a:r>
              <a:rPr lang="sk-SK" dirty="0"/>
              <a:t>Nakreslite a vysvetlite graf nastolenia rovnováhy na trhu práce (pri pružných aj nepružných mzdách).</a:t>
            </a:r>
          </a:p>
          <a:p>
            <a:r>
              <a:rPr lang="sk-SK" dirty="0"/>
              <a:t>Nakreslite a vysvetlite graf nastolenia rovnováhy na peňažnom trhu.</a:t>
            </a:r>
          </a:p>
          <a:p>
            <a:r>
              <a:rPr lang="sk-SK" dirty="0"/>
              <a:t>Nakreslite a vysvetlite graf nastolenia rovnováhy na agregátnom trhu (podľa </a:t>
            </a:r>
            <a:r>
              <a:rPr lang="sk-SK" dirty="0" err="1"/>
              <a:t>Keynesa</a:t>
            </a:r>
            <a:r>
              <a:rPr lang="sk-SK" dirty="0"/>
              <a:t> i podľa klasikov).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sk-SK" b="1" dirty="0" smtClean="0"/>
              <a:t>Čo by ste chceli robiť, keď vyštudujete?</a:t>
            </a:r>
          </a:p>
          <a:p>
            <a:endParaRPr lang="sk-SK" dirty="0" smtClean="0"/>
          </a:p>
          <a:p>
            <a:r>
              <a:rPr lang="sk-SK" b="1" dirty="0" smtClean="0"/>
              <a:t>Kto je informatik? </a:t>
            </a:r>
          </a:p>
          <a:p>
            <a:pPr lvl="1"/>
            <a:r>
              <a:rPr lang="sk-SK" dirty="0" smtClean="0"/>
              <a:t>je IT odborník, ktorého pracovné zaradenie vyžaduje špecifické informatické vedomosti a zručnosti o tvorbe, nasadení a prevádzke </a:t>
            </a:r>
            <a:r>
              <a:rPr lang="sk-SK" b="1" dirty="0" smtClean="0"/>
              <a:t>IKT </a:t>
            </a:r>
            <a:r>
              <a:rPr lang="sk-SK" dirty="0" smtClean="0"/>
              <a:t>a  o ich využití v </a:t>
            </a:r>
            <a:r>
              <a:rPr lang="sk-SK" b="1" dirty="0" smtClean="0"/>
              <a:t>aplikačnej oblasti</a:t>
            </a:r>
            <a:r>
              <a:rPr lang="sk-SK" dirty="0" smtClean="0"/>
              <a:t>. </a:t>
            </a:r>
          </a:p>
          <a:p>
            <a:pPr lvl="1"/>
            <a:endParaRPr lang="sk-SK" dirty="0" smtClean="0"/>
          </a:p>
          <a:p>
            <a:r>
              <a:rPr lang="sk-SK" b="1" dirty="0" smtClean="0"/>
              <a:t>Čo informatik robí?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214414" y="428604"/>
          <a:ext cx="6381752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48C047-43C6-4066-BA2B-F071E7B59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C448C047-43C6-4066-BA2B-F071E7B59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C448C047-43C6-4066-BA2B-F071E7B59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45A2C8-F35C-4AB9-A916-8B04F0C40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745A2C8-F35C-4AB9-A916-8B04F0C40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745A2C8-F35C-4AB9-A916-8B04F0C40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614298-8C8D-4311-AFEA-569983623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4E614298-8C8D-4311-AFEA-569983623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4E614298-8C8D-4311-AFEA-569983623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6FADC3-3E74-4C58-A7AB-A03C04CF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786FADC3-3E74-4C58-A7AB-A03C04CF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786FADC3-3E74-4C58-A7AB-A03C04CF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268F1B-9F98-40E5-9708-3CB449AB8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4A268F1B-9F98-40E5-9708-3CB449AB8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4A268F1B-9F98-40E5-9708-3CB449AB8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sk-SK" sz="2800" b="1" dirty="0" smtClean="0"/>
              <a:t>Kde sa informatik stretáva s ekonomickou realitou, pojmami?</a:t>
            </a:r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r>
              <a:rPr lang="sk-SK" b="1" dirty="0" smtClean="0"/>
              <a:t>1. </a:t>
            </a:r>
          </a:p>
          <a:p>
            <a:pPr lvl="1">
              <a:buNone/>
            </a:pPr>
            <a:r>
              <a:rPr lang="sk-SK" b="1" dirty="0" smtClean="0"/>
              <a:t>2.</a:t>
            </a:r>
          </a:p>
          <a:p>
            <a:pPr lvl="1">
              <a:buNone/>
            </a:pPr>
            <a:r>
              <a:rPr lang="sk-SK" b="1" dirty="0" smtClean="0"/>
              <a:t>3.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214414" y="500042"/>
          <a:ext cx="6072230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ál 6"/>
          <p:cNvSpPr/>
          <p:nvPr/>
        </p:nvSpPr>
        <p:spPr>
          <a:xfrm>
            <a:off x="6286512" y="214290"/>
            <a:ext cx="2643206" cy="25003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ZAMESTNANEC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357950" y="3786190"/>
            <a:ext cx="2643206" cy="25003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Práca, mzda, peniaze, dane, spotreba, nákup, úspory, úvery....</a:t>
            </a:r>
          </a:p>
          <a:p>
            <a:pPr algn="ctr"/>
            <a:endParaRPr lang="sk-SK" dirty="0" smtClean="0"/>
          </a:p>
          <a:p>
            <a:pPr algn="ctr"/>
            <a:endParaRPr lang="sk-SK" dirty="0"/>
          </a:p>
        </p:txBody>
      </p:sp>
      <p:sp>
        <p:nvSpPr>
          <p:cNvPr id="8" name="Ovál 7"/>
          <p:cNvSpPr/>
          <p:nvPr/>
        </p:nvSpPr>
        <p:spPr>
          <a:xfrm>
            <a:off x="142844" y="71414"/>
            <a:ext cx="2571768" cy="25003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ZAMESTNÁVATEĽ</a:t>
            </a:r>
          </a:p>
          <a:p>
            <a:pPr algn="ctr"/>
            <a:endParaRPr lang="sk-SK" dirty="0"/>
          </a:p>
        </p:txBody>
      </p:sp>
      <p:sp>
        <p:nvSpPr>
          <p:cNvPr id="9" name="Šípka dolu 8"/>
          <p:cNvSpPr/>
          <p:nvPr/>
        </p:nvSpPr>
        <p:spPr>
          <a:xfrm>
            <a:off x="7572396" y="2714620"/>
            <a:ext cx="357190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14282" y="4286256"/>
            <a:ext cx="2428892" cy="25003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Trh, ponuka, dopyt, cena, výrobné faktory, zisk/strata, faktúra, účtovníctvo, dane, úver....</a:t>
            </a:r>
          </a:p>
          <a:p>
            <a:pPr algn="ctr"/>
            <a:endParaRPr lang="sk-SK" dirty="0"/>
          </a:p>
        </p:txBody>
      </p:sp>
      <p:sp>
        <p:nvSpPr>
          <p:cNvPr id="11" name="Šípka dolu 10"/>
          <p:cNvSpPr/>
          <p:nvPr/>
        </p:nvSpPr>
        <p:spPr>
          <a:xfrm>
            <a:off x="642910" y="2357430"/>
            <a:ext cx="285752" cy="207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142844" y="38377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1.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494</Words>
  <Application>Microsoft Office PowerPoint</Application>
  <PresentationFormat>Prezentácia na obrazovke (4:3)</PresentationFormat>
  <Paragraphs>142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Alžbeta Kucharčíková</vt:lpstr>
      <vt:lpstr>Štúdium</vt:lpstr>
      <vt:lpstr>Podmienky  ZET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Prečo ZET (ďalšie ekonomické predmety)?</vt:lpstr>
      <vt:lpstr>Základy ekonomickej teórie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Alžbeta Kucharčíková</dc:title>
  <dc:creator>frb202</dc:creator>
  <cp:lastModifiedBy>frb202</cp:lastModifiedBy>
  <cp:revision>18</cp:revision>
  <dcterms:created xsi:type="dcterms:W3CDTF">2013-09-23T12:36:26Z</dcterms:created>
  <dcterms:modified xsi:type="dcterms:W3CDTF">2013-09-27T10:51:58Z</dcterms:modified>
</cp:coreProperties>
</file>