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notesSlides/notesSlide9.xml" ContentType="application/vnd.openxmlformats-officedocument.presentationml.notesSlid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12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090" autoAdjust="0"/>
  </p:normalViewPr>
  <p:slideViewPr>
    <p:cSldViewPr>
      <p:cViewPr varScale="1">
        <p:scale>
          <a:sx n="54" d="100"/>
          <a:sy n="54" d="100"/>
        </p:scale>
        <p:origin x="-183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CF26C0-C89D-426B-BAEF-0305A2125D3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k-SK"/>
        </a:p>
      </dgm:t>
    </dgm:pt>
    <dgm:pt modelId="{492E8B74-EC7E-40DB-A655-039F2F155DB3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sk-SK" sz="1800" b="1" dirty="0" smtClean="0"/>
            <a:t>Ekonómia 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sk-SK" sz="1600" b="1" dirty="0" smtClean="0"/>
            <a:t>(ekonomické vedy - EV)</a:t>
          </a:r>
          <a:endParaRPr lang="sk-SK" sz="1400" b="1" dirty="0"/>
        </a:p>
      </dgm:t>
    </dgm:pt>
    <dgm:pt modelId="{2D04DB98-8CD8-41F7-963A-B0643C688746}" type="parTrans" cxnId="{EDB0513E-2207-4271-A586-673A2EBF0FE9}">
      <dgm:prSet/>
      <dgm:spPr/>
      <dgm:t>
        <a:bodyPr/>
        <a:lstStyle/>
        <a:p>
          <a:endParaRPr lang="sk-SK"/>
        </a:p>
      </dgm:t>
    </dgm:pt>
    <dgm:pt modelId="{428FA6EC-0936-4B43-B8D3-7318BC0ADE5B}" type="sibTrans" cxnId="{EDB0513E-2207-4271-A586-673A2EBF0FE9}">
      <dgm:prSet/>
      <dgm:spPr/>
      <dgm:t>
        <a:bodyPr/>
        <a:lstStyle/>
        <a:p>
          <a:endParaRPr lang="sk-SK"/>
        </a:p>
      </dgm:t>
    </dgm:pt>
    <dgm:pt modelId="{6D5F1B9E-C15F-4730-A768-686BBD00668F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sk-SK" sz="1600" b="1" dirty="0" smtClean="0"/>
            <a:t>Všeobecná ekonomická teória  (ZET)</a:t>
          </a:r>
          <a:endParaRPr lang="sk-SK" sz="1600" b="1" dirty="0"/>
        </a:p>
      </dgm:t>
    </dgm:pt>
    <dgm:pt modelId="{15517F66-07DD-4A8E-9088-AB2367E97E8F}" type="parTrans" cxnId="{90B310B2-905D-4C79-89E3-E5063E2A86FD}">
      <dgm:prSet/>
      <dgm:spPr/>
      <dgm:t>
        <a:bodyPr/>
        <a:lstStyle/>
        <a:p>
          <a:endParaRPr lang="sk-SK"/>
        </a:p>
      </dgm:t>
    </dgm:pt>
    <dgm:pt modelId="{B589128B-8B0A-4822-8DA8-F0E43E7BAF58}" type="sibTrans" cxnId="{90B310B2-905D-4C79-89E3-E5063E2A86FD}">
      <dgm:prSet/>
      <dgm:spPr/>
      <dgm:t>
        <a:bodyPr/>
        <a:lstStyle/>
        <a:p>
          <a:endParaRPr lang="sk-SK"/>
        </a:p>
      </dgm:t>
    </dgm:pt>
    <dgm:pt modelId="{E409BC15-7B4F-4583-9321-0DA5E52825A9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sk-SK" sz="1400" dirty="0" smtClean="0"/>
            <a:t>Mikroekonómia </a:t>
          </a:r>
          <a:endParaRPr lang="sk-SK" sz="1400" dirty="0"/>
        </a:p>
      </dgm:t>
    </dgm:pt>
    <dgm:pt modelId="{6B40C587-03DB-42BC-845A-60963042298D}" type="parTrans" cxnId="{CC1BE757-009D-467B-B508-F90ABAD7862D}">
      <dgm:prSet/>
      <dgm:spPr/>
      <dgm:t>
        <a:bodyPr/>
        <a:lstStyle/>
        <a:p>
          <a:endParaRPr lang="sk-SK"/>
        </a:p>
      </dgm:t>
    </dgm:pt>
    <dgm:pt modelId="{A53D0594-B207-43B8-B6C6-A860CD61317A}" type="sibTrans" cxnId="{CC1BE757-009D-467B-B508-F90ABAD7862D}">
      <dgm:prSet/>
      <dgm:spPr/>
      <dgm:t>
        <a:bodyPr/>
        <a:lstStyle/>
        <a:p>
          <a:endParaRPr lang="sk-SK"/>
        </a:p>
      </dgm:t>
    </dgm:pt>
    <dgm:pt modelId="{174CF4DE-7192-4D3A-B5D5-FB509397F3E8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sk-SK" sz="1400" dirty="0" smtClean="0"/>
            <a:t>Makroekonómia </a:t>
          </a:r>
          <a:endParaRPr lang="sk-SK" sz="1400" dirty="0"/>
        </a:p>
      </dgm:t>
    </dgm:pt>
    <dgm:pt modelId="{700561D8-888E-473D-88CA-04688948B51F}" type="parTrans" cxnId="{6DB1595A-49F7-4D4D-9E94-F47FC08A9FA3}">
      <dgm:prSet/>
      <dgm:spPr/>
      <dgm:t>
        <a:bodyPr/>
        <a:lstStyle/>
        <a:p>
          <a:endParaRPr lang="sk-SK"/>
        </a:p>
      </dgm:t>
    </dgm:pt>
    <dgm:pt modelId="{55B446A2-8086-482E-9D64-9B19C227E2C0}" type="sibTrans" cxnId="{6DB1595A-49F7-4D4D-9E94-F47FC08A9FA3}">
      <dgm:prSet/>
      <dgm:spPr/>
      <dgm:t>
        <a:bodyPr/>
        <a:lstStyle/>
        <a:p>
          <a:endParaRPr lang="sk-SK"/>
        </a:p>
      </dgm:t>
    </dgm:pt>
    <dgm:pt modelId="{5CE64A0A-CA9B-43E7-9547-7C31ADF7AEEC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sk-SK" sz="1600" b="1" dirty="0" smtClean="0"/>
            <a:t>Špeciálne EV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sk-SK" sz="1400" b="1" dirty="0" smtClean="0"/>
            <a:t>(odvetvové a prierezové ekonomiky)</a:t>
          </a:r>
          <a:endParaRPr lang="sk-SK" sz="1400" b="1" dirty="0"/>
        </a:p>
      </dgm:t>
    </dgm:pt>
    <dgm:pt modelId="{7E0C6DD5-B33F-4E8F-95D4-C66A22A57795}" type="parTrans" cxnId="{72E911E9-B059-4411-A0DD-2D36AF38FF0D}">
      <dgm:prSet/>
      <dgm:spPr/>
      <dgm:t>
        <a:bodyPr/>
        <a:lstStyle/>
        <a:p>
          <a:endParaRPr lang="sk-SK"/>
        </a:p>
      </dgm:t>
    </dgm:pt>
    <dgm:pt modelId="{B90F6A13-3529-459C-A1C0-BC95EB0DD465}" type="sibTrans" cxnId="{72E911E9-B059-4411-A0DD-2D36AF38FF0D}">
      <dgm:prSet/>
      <dgm:spPr/>
      <dgm:t>
        <a:bodyPr/>
        <a:lstStyle/>
        <a:p>
          <a:endParaRPr lang="sk-SK"/>
        </a:p>
      </dgm:t>
    </dgm:pt>
    <dgm:pt modelId="{2884207F-4992-4D52-9697-E2B2EBFBFB0E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endParaRPr lang="sk-SK" sz="1400" dirty="0" smtClean="0"/>
        </a:p>
        <a:p>
          <a:pPr>
            <a:lnSpc>
              <a:spcPct val="100000"/>
            </a:lnSpc>
            <a:spcAft>
              <a:spcPts val="0"/>
            </a:spcAft>
          </a:pPr>
          <a:r>
            <a:rPr lang="sk-SK" sz="1400" dirty="0" smtClean="0"/>
            <a:t>Ekonomika priemyslu, </a:t>
          </a:r>
          <a:r>
            <a:rPr lang="sk-SK" sz="1400" dirty="0" err="1" smtClean="0"/>
            <a:t>poľnohosp</a:t>
          </a:r>
          <a:r>
            <a:rPr lang="sk-SK" sz="1400" dirty="0" smtClean="0"/>
            <a:t>., dopravy...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sk-SK" sz="1400" dirty="0" smtClean="0"/>
            <a:t>Ekonomika práce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sk-SK" sz="1400" dirty="0" smtClean="0"/>
            <a:t>Podniková ekonomika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sk-SK" sz="1400" dirty="0" smtClean="0"/>
            <a:t>Financie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sk-SK" sz="1400" dirty="0" smtClean="0"/>
            <a:t>Účtovníctvo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sk-SK" sz="1400" dirty="0" smtClean="0"/>
            <a:t>Ekonomická štatistika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sk-SK" sz="1400" dirty="0" err="1" smtClean="0"/>
            <a:t>Ekonometria</a:t>
          </a:r>
          <a:r>
            <a:rPr lang="sk-SK" sz="1400" dirty="0" smtClean="0"/>
            <a:t>...</a:t>
          </a:r>
        </a:p>
        <a:p>
          <a:pPr>
            <a:lnSpc>
              <a:spcPct val="100000"/>
            </a:lnSpc>
            <a:spcAft>
              <a:spcPts val="0"/>
            </a:spcAft>
          </a:pPr>
          <a:endParaRPr lang="sk-SK" sz="1400" dirty="0" smtClean="0"/>
        </a:p>
        <a:p>
          <a:pPr>
            <a:lnSpc>
              <a:spcPct val="100000"/>
            </a:lnSpc>
            <a:spcAft>
              <a:spcPts val="0"/>
            </a:spcAft>
          </a:pPr>
          <a:endParaRPr lang="sk-SK" sz="1400" dirty="0" smtClean="0"/>
        </a:p>
      </dgm:t>
    </dgm:pt>
    <dgm:pt modelId="{66E50751-8751-4E9A-9376-9C957EE92B32}" type="parTrans" cxnId="{46D98926-9BD9-4D35-8BD6-97B3A0167EE5}">
      <dgm:prSet/>
      <dgm:spPr/>
      <dgm:t>
        <a:bodyPr/>
        <a:lstStyle/>
        <a:p>
          <a:endParaRPr lang="sk-SK"/>
        </a:p>
      </dgm:t>
    </dgm:pt>
    <dgm:pt modelId="{EFA96102-49B6-44AC-B240-7063112677C0}" type="sibTrans" cxnId="{46D98926-9BD9-4D35-8BD6-97B3A0167EE5}">
      <dgm:prSet/>
      <dgm:spPr/>
      <dgm:t>
        <a:bodyPr/>
        <a:lstStyle/>
        <a:p>
          <a:endParaRPr lang="sk-SK"/>
        </a:p>
      </dgm:t>
    </dgm:pt>
    <dgm:pt modelId="{1AFFD79B-F891-4D22-A355-CC7121A9B387}" type="pres">
      <dgm:prSet presAssocID="{44CF26C0-C89D-426B-BAEF-0305A2125D3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sk-SK"/>
        </a:p>
      </dgm:t>
    </dgm:pt>
    <dgm:pt modelId="{EB4B8F76-6ACD-45C9-84CF-3B176A0FE38F}" type="pres">
      <dgm:prSet presAssocID="{492E8B74-EC7E-40DB-A655-039F2F155DB3}" presName="hierRoot1" presStyleCnt="0">
        <dgm:presLayoutVars>
          <dgm:hierBranch val="init"/>
        </dgm:presLayoutVars>
      </dgm:prSet>
      <dgm:spPr/>
    </dgm:pt>
    <dgm:pt modelId="{DBDDC07C-DC53-4A82-B7BB-134AE3113D3F}" type="pres">
      <dgm:prSet presAssocID="{492E8B74-EC7E-40DB-A655-039F2F155DB3}" presName="rootComposite1" presStyleCnt="0"/>
      <dgm:spPr/>
    </dgm:pt>
    <dgm:pt modelId="{E2BD842A-9F9B-46E3-89BA-A1177B09B743}" type="pres">
      <dgm:prSet presAssocID="{492E8B74-EC7E-40DB-A655-039F2F155DB3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909156F1-7E3B-4C7E-8201-7652BF84AF07}" type="pres">
      <dgm:prSet presAssocID="{492E8B74-EC7E-40DB-A655-039F2F155DB3}" presName="rootConnector1" presStyleLbl="node1" presStyleIdx="0" presStyleCnt="0"/>
      <dgm:spPr/>
      <dgm:t>
        <a:bodyPr/>
        <a:lstStyle/>
        <a:p>
          <a:endParaRPr lang="sk-SK"/>
        </a:p>
      </dgm:t>
    </dgm:pt>
    <dgm:pt modelId="{104BD6D7-3EFA-4863-BE87-4F2E695F7A1F}" type="pres">
      <dgm:prSet presAssocID="{492E8B74-EC7E-40DB-A655-039F2F155DB3}" presName="hierChild2" presStyleCnt="0"/>
      <dgm:spPr/>
    </dgm:pt>
    <dgm:pt modelId="{7092E122-F3D4-4C5B-BEB0-FB7214943CE0}" type="pres">
      <dgm:prSet presAssocID="{15517F66-07DD-4A8E-9088-AB2367E97E8F}" presName="Name37" presStyleLbl="parChTrans1D2" presStyleIdx="0" presStyleCnt="2"/>
      <dgm:spPr/>
      <dgm:t>
        <a:bodyPr/>
        <a:lstStyle/>
        <a:p>
          <a:endParaRPr lang="sk-SK"/>
        </a:p>
      </dgm:t>
    </dgm:pt>
    <dgm:pt modelId="{ABCB2DFF-F4B2-45AE-BF6E-1752976E592C}" type="pres">
      <dgm:prSet presAssocID="{6D5F1B9E-C15F-4730-A768-686BBD00668F}" presName="hierRoot2" presStyleCnt="0">
        <dgm:presLayoutVars>
          <dgm:hierBranch val="init"/>
        </dgm:presLayoutVars>
      </dgm:prSet>
      <dgm:spPr/>
    </dgm:pt>
    <dgm:pt modelId="{902B08AE-383B-47D1-B1CE-C971CF3DBC13}" type="pres">
      <dgm:prSet presAssocID="{6D5F1B9E-C15F-4730-A768-686BBD00668F}" presName="rootComposite" presStyleCnt="0"/>
      <dgm:spPr/>
    </dgm:pt>
    <dgm:pt modelId="{91DC411A-DE2A-475E-88FE-F051207F12B8}" type="pres">
      <dgm:prSet presAssocID="{6D5F1B9E-C15F-4730-A768-686BBD00668F}" presName="rootText" presStyleLbl="node2" presStyleIdx="0" presStyleCnt="2" custLinFactNeighborX="-48944" custLinFactNeighborY="3512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BA74B534-C393-435E-8F5A-73CE835F7BB9}" type="pres">
      <dgm:prSet presAssocID="{6D5F1B9E-C15F-4730-A768-686BBD00668F}" presName="rootConnector" presStyleLbl="node2" presStyleIdx="0" presStyleCnt="2"/>
      <dgm:spPr/>
      <dgm:t>
        <a:bodyPr/>
        <a:lstStyle/>
        <a:p>
          <a:endParaRPr lang="sk-SK"/>
        </a:p>
      </dgm:t>
    </dgm:pt>
    <dgm:pt modelId="{6073B08B-ACF9-4A18-9BAA-56F453C9DA42}" type="pres">
      <dgm:prSet presAssocID="{6D5F1B9E-C15F-4730-A768-686BBD00668F}" presName="hierChild4" presStyleCnt="0"/>
      <dgm:spPr/>
    </dgm:pt>
    <dgm:pt modelId="{59EFB4BA-3F1A-476B-834D-B4914B006856}" type="pres">
      <dgm:prSet presAssocID="{6B40C587-03DB-42BC-845A-60963042298D}" presName="Name37" presStyleLbl="parChTrans1D3" presStyleIdx="0" presStyleCnt="3"/>
      <dgm:spPr/>
      <dgm:t>
        <a:bodyPr/>
        <a:lstStyle/>
        <a:p>
          <a:endParaRPr lang="sk-SK"/>
        </a:p>
      </dgm:t>
    </dgm:pt>
    <dgm:pt modelId="{E0595324-02C8-4BDB-90CD-9B067AD0D7CB}" type="pres">
      <dgm:prSet presAssocID="{E409BC15-7B4F-4583-9321-0DA5E52825A9}" presName="hierRoot2" presStyleCnt="0">
        <dgm:presLayoutVars>
          <dgm:hierBranch val="init"/>
        </dgm:presLayoutVars>
      </dgm:prSet>
      <dgm:spPr/>
    </dgm:pt>
    <dgm:pt modelId="{ED46DE0E-E8FE-47CC-9B3D-E1D718135DA9}" type="pres">
      <dgm:prSet presAssocID="{E409BC15-7B4F-4583-9321-0DA5E52825A9}" presName="rootComposite" presStyleCnt="0"/>
      <dgm:spPr/>
    </dgm:pt>
    <dgm:pt modelId="{5C1CA7F4-AC99-435B-85C0-A27EA6C97264}" type="pres">
      <dgm:prSet presAssocID="{E409BC15-7B4F-4583-9321-0DA5E52825A9}" presName="rootText" presStyleLbl="node3" presStyleIdx="0" presStyleCnt="3" custLinFactNeighborX="-28478" custLinFactNeighborY="7460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1759C4AB-60AD-429B-9B30-B872A6D343D8}" type="pres">
      <dgm:prSet presAssocID="{E409BC15-7B4F-4583-9321-0DA5E52825A9}" presName="rootConnector" presStyleLbl="node3" presStyleIdx="0" presStyleCnt="3"/>
      <dgm:spPr/>
      <dgm:t>
        <a:bodyPr/>
        <a:lstStyle/>
        <a:p>
          <a:endParaRPr lang="sk-SK"/>
        </a:p>
      </dgm:t>
    </dgm:pt>
    <dgm:pt modelId="{71486228-989B-4EDB-B227-AA80B7D15AD5}" type="pres">
      <dgm:prSet presAssocID="{E409BC15-7B4F-4583-9321-0DA5E52825A9}" presName="hierChild4" presStyleCnt="0"/>
      <dgm:spPr/>
    </dgm:pt>
    <dgm:pt modelId="{280F1328-9AFB-4720-86C4-02E1C185A8FC}" type="pres">
      <dgm:prSet presAssocID="{E409BC15-7B4F-4583-9321-0DA5E52825A9}" presName="hierChild5" presStyleCnt="0"/>
      <dgm:spPr/>
    </dgm:pt>
    <dgm:pt modelId="{18E52D8E-C45E-46C9-AF2D-E4C221F6D8B8}" type="pres">
      <dgm:prSet presAssocID="{700561D8-888E-473D-88CA-04688948B51F}" presName="Name37" presStyleLbl="parChTrans1D3" presStyleIdx="1" presStyleCnt="3"/>
      <dgm:spPr/>
      <dgm:t>
        <a:bodyPr/>
        <a:lstStyle/>
        <a:p>
          <a:endParaRPr lang="sk-SK"/>
        </a:p>
      </dgm:t>
    </dgm:pt>
    <dgm:pt modelId="{6FFCA880-B46A-4165-A967-7F4A484F9015}" type="pres">
      <dgm:prSet presAssocID="{174CF4DE-7192-4D3A-B5D5-FB509397F3E8}" presName="hierRoot2" presStyleCnt="0">
        <dgm:presLayoutVars>
          <dgm:hierBranch val="init"/>
        </dgm:presLayoutVars>
      </dgm:prSet>
      <dgm:spPr/>
    </dgm:pt>
    <dgm:pt modelId="{51FE6B76-0A03-48FE-BC00-D32F0D624AA5}" type="pres">
      <dgm:prSet presAssocID="{174CF4DE-7192-4D3A-B5D5-FB509397F3E8}" presName="rootComposite" presStyleCnt="0"/>
      <dgm:spPr/>
    </dgm:pt>
    <dgm:pt modelId="{0CC4F24B-438B-4B4D-9056-57502EF10085}" type="pres">
      <dgm:prSet presAssocID="{174CF4DE-7192-4D3A-B5D5-FB509397F3E8}" presName="rootText" presStyleLbl="node3" presStyleIdx="1" presStyleCnt="3" custLinFactNeighborX="-28478" custLinFactNeighborY="41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6B6FBB34-3DFA-4A26-A4BC-C12935C90FE6}" type="pres">
      <dgm:prSet presAssocID="{174CF4DE-7192-4D3A-B5D5-FB509397F3E8}" presName="rootConnector" presStyleLbl="node3" presStyleIdx="1" presStyleCnt="3"/>
      <dgm:spPr/>
      <dgm:t>
        <a:bodyPr/>
        <a:lstStyle/>
        <a:p>
          <a:endParaRPr lang="sk-SK"/>
        </a:p>
      </dgm:t>
    </dgm:pt>
    <dgm:pt modelId="{39FEF697-E539-40D1-857E-6F4EE6E1EBC9}" type="pres">
      <dgm:prSet presAssocID="{174CF4DE-7192-4D3A-B5D5-FB509397F3E8}" presName="hierChild4" presStyleCnt="0"/>
      <dgm:spPr/>
    </dgm:pt>
    <dgm:pt modelId="{CE772B94-854C-4B02-861A-D85D2A317F60}" type="pres">
      <dgm:prSet presAssocID="{174CF4DE-7192-4D3A-B5D5-FB509397F3E8}" presName="hierChild5" presStyleCnt="0"/>
      <dgm:spPr/>
    </dgm:pt>
    <dgm:pt modelId="{C5C188AD-DB5C-45C6-AB4B-29E06045827B}" type="pres">
      <dgm:prSet presAssocID="{6D5F1B9E-C15F-4730-A768-686BBD00668F}" presName="hierChild5" presStyleCnt="0"/>
      <dgm:spPr/>
    </dgm:pt>
    <dgm:pt modelId="{67F6EED7-2448-499D-87C9-3858A4B57140}" type="pres">
      <dgm:prSet presAssocID="{7E0C6DD5-B33F-4E8F-95D4-C66A22A57795}" presName="Name37" presStyleLbl="parChTrans1D2" presStyleIdx="1" presStyleCnt="2"/>
      <dgm:spPr/>
      <dgm:t>
        <a:bodyPr/>
        <a:lstStyle/>
        <a:p>
          <a:endParaRPr lang="sk-SK"/>
        </a:p>
      </dgm:t>
    </dgm:pt>
    <dgm:pt modelId="{53B6468E-F843-4FBF-A83D-4F0DB39AC3C5}" type="pres">
      <dgm:prSet presAssocID="{5CE64A0A-CA9B-43E7-9547-7C31ADF7AEEC}" presName="hierRoot2" presStyleCnt="0">
        <dgm:presLayoutVars>
          <dgm:hierBranch val="init"/>
        </dgm:presLayoutVars>
      </dgm:prSet>
      <dgm:spPr/>
    </dgm:pt>
    <dgm:pt modelId="{0B5C7623-1951-4E39-A101-749A45A37B8C}" type="pres">
      <dgm:prSet presAssocID="{5CE64A0A-CA9B-43E7-9547-7C31ADF7AEEC}" presName="rootComposite" presStyleCnt="0"/>
      <dgm:spPr/>
    </dgm:pt>
    <dgm:pt modelId="{B1DDD6F9-C5CF-409C-90BA-16626926AF1A}" type="pres">
      <dgm:prSet presAssocID="{5CE64A0A-CA9B-43E7-9547-7C31ADF7AEEC}" presName="rootText" presStyleLbl="node2" presStyleIdx="1" presStyleCnt="2" custLinFactNeighborX="22951" custLinFactNeighborY="90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432192EB-58E9-4176-A20B-27577356AAE0}" type="pres">
      <dgm:prSet presAssocID="{5CE64A0A-CA9B-43E7-9547-7C31ADF7AEEC}" presName="rootConnector" presStyleLbl="node2" presStyleIdx="1" presStyleCnt="2"/>
      <dgm:spPr/>
      <dgm:t>
        <a:bodyPr/>
        <a:lstStyle/>
        <a:p>
          <a:endParaRPr lang="sk-SK"/>
        </a:p>
      </dgm:t>
    </dgm:pt>
    <dgm:pt modelId="{AD6C5A18-72D2-4B6F-AFD7-65DB56845B7C}" type="pres">
      <dgm:prSet presAssocID="{5CE64A0A-CA9B-43E7-9547-7C31ADF7AEEC}" presName="hierChild4" presStyleCnt="0"/>
      <dgm:spPr/>
    </dgm:pt>
    <dgm:pt modelId="{E484F635-B8C2-497A-A333-96B395D5DAD5}" type="pres">
      <dgm:prSet presAssocID="{66E50751-8751-4E9A-9376-9C957EE92B32}" presName="Name37" presStyleLbl="parChTrans1D3" presStyleIdx="2" presStyleCnt="3"/>
      <dgm:spPr/>
      <dgm:t>
        <a:bodyPr/>
        <a:lstStyle/>
        <a:p>
          <a:endParaRPr lang="sk-SK"/>
        </a:p>
      </dgm:t>
    </dgm:pt>
    <dgm:pt modelId="{6AB030C5-D81A-4172-92DE-96C4668C93E4}" type="pres">
      <dgm:prSet presAssocID="{2884207F-4992-4D52-9697-E2B2EBFBFB0E}" presName="hierRoot2" presStyleCnt="0">
        <dgm:presLayoutVars>
          <dgm:hierBranch val="init"/>
        </dgm:presLayoutVars>
      </dgm:prSet>
      <dgm:spPr/>
    </dgm:pt>
    <dgm:pt modelId="{3E05310D-ED7A-4160-950D-92A5C06C88D9}" type="pres">
      <dgm:prSet presAssocID="{2884207F-4992-4D52-9697-E2B2EBFBFB0E}" presName="rootComposite" presStyleCnt="0"/>
      <dgm:spPr/>
    </dgm:pt>
    <dgm:pt modelId="{84224FDA-F0E9-4312-9574-0510C4E24EA0}" type="pres">
      <dgm:prSet presAssocID="{2884207F-4992-4D52-9697-E2B2EBFBFB0E}" presName="rootText" presStyleLbl="node3" presStyleIdx="2" presStyleCnt="3" custScaleX="127678" custScaleY="225245" custLinFactNeighborX="37069" custLinFactNeighborY="7449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FB3FAA24-8192-4ADF-9A6C-8F34CDBCA098}" type="pres">
      <dgm:prSet presAssocID="{2884207F-4992-4D52-9697-E2B2EBFBFB0E}" presName="rootConnector" presStyleLbl="node3" presStyleIdx="2" presStyleCnt="3"/>
      <dgm:spPr/>
      <dgm:t>
        <a:bodyPr/>
        <a:lstStyle/>
        <a:p>
          <a:endParaRPr lang="sk-SK"/>
        </a:p>
      </dgm:t>
    </dgm:pt>
    <dgm:pt modelId="{5B20A2CB-8CA9-42EF-96D8-E97FF85D3E05}" type="pres">
      <dgm:prSet presAssocID="{2884207F-4992-4D52-9697-E2B2EBFBFB0E}" presName="hierChild4" presStyleCnt="0"/>
      <dgm:spPr/>
    </dgm:pt>
    <dgm:pt modelId="{559F98F5-C55A-4E2B-AB3B-A8448C177B10}" type="pres">
      <dgm:prSet presAssocID="{2884207F-4992-4D52-9697-E2B2EBFBFB0E}" presName="hierChild5" presStyleCnt="0"/>
      <dgm:spPr/>
    </dgm:pt>
    <dgm:pt modelId="{43E89809-8BB7-403A-9397-B25493AFB247}" type="pres">
      <dgm:prSet presAssocID="{5CE64A0A-CA9B-43E7-9547-7C31ADF7AEEC}" presName="hierChild5" presStyleCnt="0"/>
      <dgm:spPr/>
    </dgm:pt>
    <dgm:pt modelId="{50AC4E23-E0DC-45AF-AD69-D6C9B1658644}" type="pres">
      <dgm:prSet presAssocID="{492E8B74-EC7E-40DB-A655-039F2F155DB3}" presName="hierChild3" presStyleCnt="0"/>
      <dgm:spPr/>
    </dgm:pt>
  </dgm:ptLst>
  <dgm:cxnLst>
    <dgm:cxn modelId="{72E911E9-B059-4411-A0DD-2D36AF38FF0D}" srcId="{492E8B74-EC7E-40DB-A655-039F2F155DB3}" destId="{5CE64A0A-CA9B-43E7-9547-7C31ADF7AEEC}" srcOrd="1" destOrd="0" parTransId="{7E0C6DD5-B33F-4E8F-95D4-C66A22A57795}" sibTransId="{B90F6A13-3529-459C-A1C0-BC95EB0DD465}"/>
    <dgm:cxn modelId="{1440EAF5-6AFB-4DDF-B9B3-01A8960BC7E0}" type="presOf" srcId="{15517F66-07DD-4A8E-9088-AB2367E97E8F}" destId="{7092E122-F3D4-4C5B-BEB0-FB7214943CE0}" srcOrd="0" destOrd="0" presId="urn:microsoft.com/office/officeart/2005/8/layout/orgChart1"/>
    <dgm:cxn modelId="{F540677F-AA6A-4AFF-B915-B4B820196F57}" type="presOf" srcId="{5CE64A0A-CA9B-43E7-9547-7C31ADF7AEEC}" destId="{B1DDD6F9-C5CF-409C-90BA-16626926AF1A}" srcOrd="0" destOrd="0" presId="urn:microsoft.com/office/officeart/2005/8/layout/orgChart1"/>
    <dgm:cxn modelId="{EDB0513E-2207-4271-A586-673A2EBF0FE9}" srcId="{44CF26C0-C89D-426B-BAEF-0305A2125D38}" destId="{492E8B74-EC7E-40DB-A655-039F2F155DB3}" srcOrd="0" destOrd="0" parTransId="{2D04DB98-8CD8-41F7-963A-B0643C688746}" sibTransId="{428FA6EC-0936-4B43-B8D3-7318BC0ADE5B}"/>
    <dgm:cxn modelId="{6DB1595A-49F7-4D4D-9E94-F47FC08A9FA3}" srcId="{6D5F1B9E-C15F-4730-A768-686BBD00668F}" destId="{174CF4DE-7192-4D3A-B5D5-FB509397F3E8}" srcOrd="1" destOrd="0" parTransId="{700561D8-888E-473D-88CA-04688948B51F}" sibTransId="{55B446A2-8086-482E-9D64-9B19C227E2C0}"/>
    <dgm:cxn modelId="{80300939-18AD-485F-A2AA-2D1EF2AAE2F7}" type="presOf" srcId="{2884207F-4992-4D52-9697-E2B2EBFBFB0E}" destId="{84224FDA-F0E9-4312-9574-0510C4E24EA0}" srcOrd="0" destOrd="0" presId="urn:microsoft.com/office/officeart/2005/8/layout/orgChart1"/>
    <dgm:cxn modelId="{4211E6B2-F995-4290-A8D3-35B45458FF89}" type="presOf" srcId="{6D5F1B9E-C15F-4730-A768-686BBD00668F}" destId="{BA74B534-C393-435E-8F5A-73CE835F7BB9}" srcOrd="1" destOrd="0" presId="urn:microsoft.com/office/officeart/2005/8/layout/orgChart1"/>
    <dgm:cxn modelId="{90B310B2-905D-4C79-89E3-E5063E2A86FD}" srcId="{492E8B74-EC7E-40DB-A655-039F2F155DB3}" destId="{6D5F1B9E-C15F-4730-A768-686BBD00668F}" srcOrd="0" destOrd="0" parTransId="{15517F66-07DD-4A8E-9088-AB2367E97E8F}" sibTransId="{B589128B-8B0A-4822-8DA8-F0E43E7BAF58}"/>
    <dgm:cxn modelId="{247223FF-50DA-40E6-A286-994A2A289463}" type="presOf" srcId="{66E50751-8751-4E9A-9376-9C957EE92B32}" destId="{E484F635-B8C2-497A-A333-96B395D5DAD5}" srcOrd="0" destOrd="0" presId="urn:microsoft.com/office/officeart/2005/8/layout/orgChart1"/>
    <dgm:cxn modelId="{E278AC1E-7EF6-4B02-9BA9-9278E43A73C8}" type="presOf" srcId="{44CF26C0-C89D-426B-BAEF-0305A2125D38}" destId="{1AFFD79B-F891-4D22-A355-CC7121A9B387}" srcOrd="0" destOrd="0" presId="urn:microsoft.com/office/officeart/2005/8/layout/orgChart1"/>
    <dgm:cxn modelId="{98622978-B4CC-4AE0-8BC4-24A5D4318C9D}" type="presOf" srcId="{7E0C6DD5-B33F-4E8F-95D4-C66A22A57795}" destId="{67F6EED7-2448-499D-87C9-3858A4B57140}" srcOrd="0" destOrd="0" presId="urn:microsoft.com/office/officeart/2005/8/layout/orgChart1"/>
    <dgm:cxn modelId="{959C50CE-4BAD-4C81-940E-68CD6C97E059}" type="presOf" srcId="{6B40C587-03DB-42BC-845A-60963042298D}" destId="{59EFB4BA-3F1A-476B-834D-B4914B006856}" srcOrd="0" destOrd="0" presId="urn:microsoft.com/office/officeart/2005/8/layout/orgChart1"/>
    <dgm:cxn modelId="{A899155E-42B2-44ED-B785-AD700C6461C8}" type="presOf" srcId="{174CF4DE-7192-4D3A-B5D5-FB509397F3E8}" destId="{0CC4F24B-438B-4B4D-9056-57502EF10085}" srcOrd="0" destOrd="0" presId="urn:microsoft.com/office/officeart/2005/8/layout/orgChart1"/>
    <dgm:cxn modelId="{59E4C163-2C33-4707-BC51-E062D2EACA34}" type="presOf" srcId="{5CE64A0A-CA9B-43E7-9547-7C31ADF7AEEC}" destId="{432192EB-58E9-4176-A20B-27577356AAE0}" srcOrd="1" destOrd="0" presId="urn:microsoft.com/office/officeart/2005/8/layout/orgChart1"/>
    <dgm:cxn modelId="{7E26EB9D-39DF-4139-A5EA-C50200292BFD}" type="presOf" srcId="{174CF4DE-7192-4D3A-B5D5-FB509397F3E8}" destId="{6B6FBB34-3DFA-4A26-A4BC-C12935C90FE6}" srcOrd="1" destOrd="0" presId="urn:microsoft.com/office/officeart/2005/8/layout/orgChart1"/>
    <dgm:cxn modelId="{4FB945F8-6632-47FD-B17C-1ECB4A3F1065}" type="presOf" srcId="{E409BC15-7B4F-4583-9321-0DA5E52825A9}" destId="{1759C4AB-60AD-429B-9B30-B872A6D343D8}" srcOrd="1" destOrd="0" presId="urn:microsoft.com/office/officeart/2005/8/layout/orgChart1"/>
    <dgm:cxn modelId="{BAABEFB8-490C-4A8F-9648-8AA989728CF7}" type="presOf" srcId="{2884207F-4992-4D52-9697-E2B2EBFBFB0E}" destId="{FB3FAA24-8192-4ADF-9A6C-8F34CDBCA098}" srcOrd="1" destOrd="0" presId="urn:microsoft.com/office/officeart/2005/8/layout/orgChart1"/>
    <dgm:cxn modelId="{46D98926-9BD9-4D35-8BD6-97B3A0167EE5}" srcId="{5CE64A0A-CA9B-43E7-9547-7C31ADF7AEEC}" destId="{2884207F-4992-4D52-9697-E2B2EBFBFB0E}" srcOrd="0" destOrd="0" parTransId="{66E50751-8751-4E9A-9376-9C957EE92B32}" sibTransId="{EFA96102-49B6-44AC-B240-7063112677C0}"/>
    <dgm:cxn modelId="{2FD39A83-BCDF-4356-B204-CE9D8F52225F}" type="presOf" srcId="{E409BC15-7B4F-4583-9321-0DA5E52825A9}" destId="{5C1CA7F4-AC99-435B-85C0-A27EA6C97264}" srcOrd="0" destOrd="0" presId="urn:microsoft.com/office/officeart/2005/8/layout/orgChart1"/>
    <dgm:cxn modelId="{6F687671-15A3-4E5D-9E38-83547F4EC253}" type="presOf" srcId="{700561D8-888E-473D-88CA-04688948B51F}" destId="{18E52D8E-C45E-46C9-AF2D-E4C221F6D8B8}" srcOrd="0" destOrd="0" presId="urn:microsoft.com/office/officeart/2005/8/layout/orgChart1"/>
    <dgm:cxn modelId="{CC1BE757-009D-467B-B508-F90ABAD7862D}" srcId="{6D5F1B9E-C15F-4730-A768-686BBD00668F}" destId="{E409BC15-7B4F-4583-9321-0DA5E52825A9}" srcOrd="0" destOrd="0" parTransId="{6B40C587-03DB-42BC-845A-60963042298D}" sibTransId="{A53D0594-B207-43B8-B6C6-A860CD61317A}"/>
    <dgm:cxn modelId="{501D6734-7472-4DC6-8960-554CBC6CDBD3}" type="presOf" srcId="{6D5F1B9E-C15F-4730-A768-686BBD00668F}" destId="{91DC411A-DE2A-475E-88FE-F051207F12B8}" srcOrd="0" destOrd="0" presId="urn:microsoft.com/office/officeart/2005/8/layout/orgChart1"/>
    <dgm:cxn modelId="{998E0443-6EA6-46B2-80D5-974E5E810FA8}" type="presOf" srcId="{492E8B74-EC7E-40DB-A655-039F2F155DB3}" destId="{909156F1-7E3B-4C7E-8201-7652BF84AF07}" srcOrd="1" destOrd="0" presId="urn:microsoft.com/office/officeart/2005/8/layout/orgChart1"/>
    <dgm:cxn modelId="{F1FAC726-12F5-4D84-A94C-D10A3455696E}" type="presOf" srcId="{492E8B74-EC7E-40DB-A655-039F2F155DB3}" destId="{E2BD842A-9F9B-46E3-89BA-A1177B09B743}" srcOrd="0" destOrd="0" presId="urn:microsoft.com/office/officeart/2005/8/layout/orgChart1"/>
    <dgm:cxn modelId="{1852C0CC-684B-4D11-A4B7-F272AD8025C5}" type="presParOf" srcId="{1AFFD79B-F891-4D22-A355-CC7121A9B387}" destId="{EB4B8F76-6ACD-45C9-84CF-3B176A0FE38F}" srcOrd="0" destOrd="0" presId="urn:microsoft.com/office/officeart/2005/8/layout/orgChart1"/>
    <dgm:cxn modelId="{8FB7D927-DFD0-4680-B1D6-4D86572D3738}" type="presParOf" srcId="{EB4B8F76-6ACD-45C9-84CF-3B176A0FE38F}" destId="{DBDDC07C-DC53-4A82-B7BB-134AE3113D3F}" srcOrd="0" destOrd="0" presId="urn:microsoft.com/office/officeart/2005/8/layout/orgChart1"/>
    <dgm:cxn modelId="{08BB7536-61F5-4111-9872-26F626E96BB4}" type="presParOf" srcId="{DBDDC07C-DC53-4A82-B7BB-134AE3113D3F}" destId="{E2BD842A-9F9B-46E3-89BA-A1177B09B743}" srcOrd="0" destOrd="0" presId="urn:microsoft.com/office/officeart/2005/8/layout/orgChart1"/>
    <dgm:cxn modelId="{1B9EF9C9-FD37-4349-BDB0-CA1EAA869EF0}" type="presParOf" srcId="{DBDDC07C-DC53-4A82-B7BB-134AE3113D3F}" destId="{909156F1-7E3B-4C7E-8201-7652BF84AF07}" srcOrd="1" destOrd="0" presId="urn:microsoft.com/office/officeart/2005/8/layout/orgChart1"/>
    <dgm:cxn modelId="{92A3E6E4-D316-4A87-880E-61A7F2D273B1}" type="presParOf" srcId="{EB4B8F76-6ACD-45C9-84CF-3B176A0FE38F}" destId="{104BD6D7-3EFA-4863-BE87-4F2E695F7A1F}" srcOrd="1" destOrd="0" presId="urn:microsoft.com/office/officeart/2005/8/layout/orgChart1"/>
    <dgm:cxn modelId="{6BDCD471-B8FE-4F68-AE3E-25C89E64F5C9}" type="presParOf" srcId="{104BD6D7-3EFA-4863-BE87-4F2E695F7A1F}" destId="{7092E122-F3D4-4C5B-BEB0-FB7214943CE0}" srcOrd="0" destOrd="0" presId="urn:microsoft.com/office/officeart/2005/8/layout/orgChart1"/>
    <dgm:cxn modelId="{C70B12FA-4367-432A-9003-D1BE6BD0A632}" type="presParOf" srcId="{104BD6D7-3EFA-4863-BE87-4F2E695F7A1F}" destId="{ABCB2DFF-F4B2-45AE-BF6E-1752976E592C}" srcOrd="1" destOrd="0" presId="urn:microsoft.com/office/officeart/2005/8/layout/orgChart1"/>
    <dgm:cxn modelId="{43A59D13-DE5E-4A91-82B6-189BFA88BD64}" type="presParOf" srcId="{ABCB2DFF-F4B2-45AE-BF6E-1752976E592C}" destId="{902B08AE-383B-47D1-B1CE-C971CF3DBC13}" srcOrd="0" destOrd="0" presId="urn:microsoft.com/office/officeart/2005/8/layout/orgChart1"/>
    <dgm:cxn modelId="{C4EBFF40-5658-4AE9-87BB-E4AE1B6A75E5}" type="presParOf" srcId="{902B08AE-383B-47D1-B1CE-C971CF3DBC13}" destId="{91DC411A-DE2A-475E-88FE-F051207F12B8}" srcOrd="0" destOrd="0" presId="urn:microsoft.com/office/officeart/2005/8/layout/orgChart1"/>
    <dgm:cxn modelId="{9BE34402-8731-4A98-9135-341B3720C404}" type="presParOf" srcId="{902B08AE-383B-47D1-B1CE-C971CF3DBC13}" destId="{BA74B534-C393-435E-8F5A-73CE835F7BB9}" srcOrd="1" destOrd="0" presId="urn:microsoft.com/office/officeart/2005/8/layout/orgChart1"/>
    <dgm:cxn modelId="{AE000DAA-80AB-410E-A162-B54A59E9A139}" type="presParOf" srcId="{ABCB2DFF-F4B2-45AE-BF6E-1752976E592C}" destId="{6073B08B-ACF9-4A18-9BAA-56F453C9DA42}" srcOrd="1" destOrd="0" presId="urn:microsoft.com/office/officeart/2005/8/layout/orgChart1"/>
    <dgm:cxn modelId="{B3A231A5-8C02-4B24-B74A-84DBEF47A915}" type="presParOf" srcId="{6073B08B-ACF9-4A18-9BAA-56F453C9DA42}" destId="{59EFB4BA-3F1A-476B-834D-B4914B006856}" srcOrd="0" destOrd="0" presId="urn:microsoft.com/office/officeart/2005/8/layout/orgChart1"/>
    <dgm:cxn modelId="{F885202D-374C-4845-96A1-6B067E79D4E7}" type="presParOf" srcId="{6073B08B-ACF9-4A18-9BAA-56F453C9DA42}" destId="{E0595324-02C8-4BDB-90CD-9B067AD0D7CB}" srcOrd="1" destOrd="0" presId="urn:microsoft.com/office/officeart/2005/8/layout/orgChart1"/>
    <dgm:cxn modelId="{B8A12D08-5F68-4545-AD5E-B71B8DC11211}" type="presParOf" srcId="{E0595324-02C8-4BDB-90CD-9B067AD0D7CB}" destId="{ED46DE0E-E8FE-47CC-9B3D-E1D718135DA9}" srcOrd="0" destOrd="0" presId="urn:microsoft.com/office/officeart/2005/8/layout/orgChart1"/>
    <dgm:cxn modelId="{7D3F7B83-A46C-439F-AF0A-870DC3FCC20A}" type="presParOf" srcId="{ED46DE0E-E8FE-47CC-9B3D-E1D718135DA9}" destId="{5C1CA7F4-AC99-435B-85C0-A27EA6C97264}" srcOrd="0" destOrd="0" presId="urn:microsoft.com/office/officeart/2005/8/layout/orgChart1"/>
    <dgm:cxn modelId="{19B004A2-3A84-4529-ADE1-14BCB149EA8B}" type="presParOf" srcId="{ED46DE0E-E8FE-47CC-9B3D-E1D718135DA9}" destId="{1759C4AB-60AD-429B-9B30-B872A6D343D8}" srcOrd="1" destOrd="0" presId="urn:microsoft.com/office/officeart/2005/8/layout/orgChart1"/>
    <dgm:cxn modelId="{BEB16AF1-ECDC-4BEE-BF17-B261A3A80FC8}" type="presParOf" srcId="{E0595324-02C8-4BDB-90CD-9B067AD0D7CB}" destId="{71486228-989B-4EDB-B227-AA80B7D15AD5}" srcOrd="1" destOrd="0" presId="urn:microsoft.com/office/officeart/2005/8/layout/orgChart1"/>
    <dgm:cxn modelId="{35485B60-D5D8-4679-8A11-1997C9C6A0F0}" type="presParOf" srcId="{E0595324-02C8-4BDB-90CD-9B067AD0D7CB}" destId="{280F1328-9AFB-4720-86C4-02E1C185A8FC}" srcOrd="2" destOrd="0" presId="urn:microsoft.com/office/officeart/2005/8/layout/orgChart1"/>
    <dgm:cxn modelId="{A96D440F-54E1-4E5C-9734-08801829B2FE}" type="presParOf" srcId="{6073B08B-ACF9-4A18-9BAA-56F453C9DA42}" destId="{18E52D8E-C45E-46C9-AF2D-E4C221F6D8B8}" srcOrd="2" destOrd="0" presId="urn:microsoft.com/office/officeart/2005/8/layout/orgChart1"/>
    <dgm:cxn modelId="{29018C98-9D5C-4BCF-9419-7AA0AA817BD6}" type="presParOf" srcId="{6073B08B-ACF9-4A18-9BAA-56F453C9DA42}" destId="{6FFCA880-B46A-4165-A967-7F4A484F9015}" srcOrd="3" destOrd="0" presId="urn:microsoft.com/office/officeart/2005/8/layout/orgChart1"/>
    <dgm:cxn modelId="{172E357C-53B9-401B-BFB8-DDA25B65BA59}" type="presParOf" srcId="{6FFCA880-B46A-4165-A967-7F4A484F9015}" destId="{51FE6B76-0A03-48FE-BC00-D32F0D624AA5}" srcOrd="0" destOrd="0" presId="urn:microsoft.com/office/officeart/2005/8/layout/orgChart1"/>
    <dgm:cxn modelId="{908825E2-134A-49BE-8B86-655C74A5AC3B}" type="presParOf" srcId="{51FE6B76-0A03-48FE-BC00-D32F0D624AA5}" destId="{0CC4F24B-438B-4B4D-9056-57502EF10085}" srcOrd="0" destOrd="0" presId="urn:microsoft.com/office/officeart/2005/8/layout/orgChart1"/>
    <dgm:cxn modelId="{D6BE9CE2-D4D2-4ED1-82A7-234ABE012F0C}" type="presParOf" srcId="{51FE6B76-0A03-48FE-BC00-D32F0D624AA5}" destId="{6B6FBB34-3DFA-4A26-A4BC-C12935C90FE6}" srcOrd="1" destOrd="0" presId="urn:microsoft.com/office/officeart/2005/8/layout/orgChart1"/>
    <dgm:cxn modelId="{63C74634-884C-4934-9526-1BA92F0D3C00}" type="presParOf" srcId="{6FFCA880-B46A-4165-A967-7F4A484F9015}" destId="{39FEF697-E539-40D1-857E-6F4EE6E1EBC9}" srcOrd="1" destOrd="0" presId="urn:microsoft.com/office/officeart/2005/8/layout/orgChart1"/>
    <dgm:cxn modelId="{3D859409-F8D5-4AF9-A300-858E0D694F74}" type="presParOf" srcId="{6FFCA880-B46A-4165-A967-7F4A484F9015}" destId="{CE772B94-854C-4B02-861A-D85D2A317F60}" srcOrd="2" destOrd="0" presId="urn:microsoft.com/office/officeart/2005/8/layout/orgChart1"/>
    <dgm:cxn modelId="{6F42BAA7-0091-4C75-A008-517B0CAD4D50}" type="presParOf" srcId="{ABCB2DFF-F4B2-45AE-BF6E-1752976E592C}" destId="{C5C188AD-DB5C-45C6-AB4B-29E06045827B}" srcOrd="2" destOrd="0" presId="urn:microsoft.com/office/officeart/2005/8/layout/orgChart1"/>
    <dgm:cxn modelId="{D54D7E6C-939E-40CC-BBE4-89CD524E0946}" type="presParOf" srcId="{104BD6D7-3EFA-4863-BE87-4F2E695F7A1F}" destId="{67F6EED7-2448-499D-87C9-3858A4B57140}" srcOrd="2" destOrd="0" presId="urn:microsoft.com/office/officeart/2005/8/layout/orgChart1"/>
    <dgm:cxn modelId="{5AAC2833-AEE2-4D4F-B9F3-E6FD0C980237}" type="presParOf" srcId="{104BD6D7-3EFA-4863-BE87-4F2E695F7A1F}" destId="{53B6468E-F843-4FBF-A83D-4F0DB39AC3C5}" srcOrd="3" destOrd="0" presId="urn:microsoft.com/office/officeart/2005/8/layout/orgChart1"/>
    <dgm:cxn modelId="{BBDCB234-C54F-403F-90B3-91E63A7CC47E}" type="presParOf" srcId="{53B6468E-F843-4FBF-A83D-4F0DB39AC3C5}" destId="{0B5C7623-1951-4E39-A101-749A45A37B8C}" srcOrd="0" destOrd="0" presId="urn:microsoft.com/office/officeart/2005/8/layout/orgChart1"/>
    <dgm:cxn modelId="{3ACD0B3F-28CB-416F-82E9-814FAD11C4BF}" type="presParOf" srcId="{0B5C7623-1951-4E39-A101-749A45A37B8C}" destId="{B1DDD6F9-C5CF-409C-90BA-16626926AF1A}" srcOrd="0" destOrd="0" presId="urn:microsoft.com/office/officeart/2005/8/layout/orgChart1"/>
    <dgm:cxn modelId="{E03FDD54-C149-4A37-B0FF-DB6F0FBAACC8}" type="presParOf" srcId="{0B5C7623-1951-4E39-A101-749A45A37B8C}" destId="{432192EB-58E9-4176-A20B-27577356AAE0}" srcOrd="1" destOrd="0" presId="urn:microsoft.com/office/officeart/2005/8/layout/orgChart1"/>
    <dgm:cxn modelId="{5F0E955B-EE06-4B96-864B-EF720EFEC9BA}" type="presParOf" srcId="{53B6468E-F843-4FBF-A83D-4F0DB39AC3C5}" destId="{AD6C5A18-72D2-4B6F-AFD7-65DB56845B7C}" srcOrd="1" destOrd="0" presId="urn:microsoft.com/office/officeart/2005/8/layout/orgChart1"/>
    <dgm:cxn modelId="{866E4583-976E-4962-B84C-C39C712E9D7D}" type="presParOf" srcId="{AD6C5A18-72D2-4B6F-AFD7-65DB56845B7C}" destId="{E484F635-B8C2-497A-A333-96B395D5DAD5}" srcOrd="0" destOrd="0" presId="urn:microsoft.com/office/officeart/2005/8/layout/orgChart1"/>
    <dgm:cxn modelId="{C06C59BC-DB4C-4D5D-9848-2B95D70614B8}" type="presParOf" srcId="{AD6C5A18-72D2-4B6F-AFD7-65DB56845B7C}" destId="{6AB030C5-D81A-4172-92DE-96C4668C93E4}" srcOrd="1" destOrd="0" presId="urn:microsoft.com/office/officeart/2005/8/layout/orgChart1"/>
    <dgm:cxn modelId="{57CB7477-8BBD-4EF1-BE85-E46E34AC9673}" type="presParOf" srcId="{6AB030C5-D81A-4172-92DE-96C4668C93E4}" destId="{3E05310D-ED7A-4160-950D-92A5C06C88D9}" srcOrd="0" destOrd="0" presId="urn:microsoft.com/office/officeart/2005/8/layout/orgChart1"/>
    <dgm:cxn modelId="{0E6EAF29-F718-4813-9F65-A77A07485E8E}" type="presParOf" srcId="{3E05310D-ED7A-4160-950D-92A5C06C88D9}" destId="{84224FDA-F0E9-4312-9574-0510C4E24EA0}" srcOrd="0" destOrd="0" presId="urn:microsoft.com/office/officeart/2005/8/layout/orgChart1"/>
    <dgm:cxn modelId="{AEE5B491-ECAE-44D7-BDF1-EC00E511212D}" type="presParOf" srcId="{3E05310D-ED7A-4160-950D-92A5C06C88D9}" destId="{FB3FAA24-8192-4ADF-9A6C-8F34CDBCA098}" srcOrd="1" destOrd="0" presId="urn:microsoft.com/office/officeart/2005/8/layout/orgChart1"/>
    <dgm:cxn modelId="{C7A361D0-DC24-4A3D-AB30-B04765365B65}" type="presParOf" srcId="{6AB030C5-D81A-4172-92DE-96C4668C93E4}" destId="{5B20A2CB-8CA9-42EF-96D8-E97FF85D3E05}" srcOrd="1" destOrd="0" presId="urn:microsoft.com/office/officeart/2005/8/layout/orgChart1"/>
    <dgm:cxn modelId="{9D841CD9-F64D-4995-A308-938EEA3ED17B}" type="presParOf" srcId="{6AB030C5-D81A-4172-92DE-96C4668C93E4}" destId="{559F98F5-C55A-4E2B-AB3B-A8448C177B10}" srcOrd="2" destOrd="0" presId="urn:microsoft.com/office/officeart/2005/8/layout/orgChart1"/>
    <dgm:cxn modelId="{8AD8C613-983B-4CC4-9751-04B950C213BF}" type="presParOf" srcId="{53B6468E-F843-4FBF-A83D-4F0DB39AC3C5}" destId="{43E89809-8BB7-403A-9397-B25493AFB247}" srcOrd="2" destOrd="0" presId="urn:microsoft.com/office/officeart/2005/8/layout/orgChart1"/>
    <dgm:cxn modelId="{A27E3EC8-CA8A-4934-BF14-883D2D768EF5}" type="presParOf" srcId="{EB4B8F76-6ACD-45C9-84CF-3B176A0FE38F}" destId="{50AC4E23-E0DC-45AF-AD69-D6C9B165864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2F3064-4027-4DEF-86A1-260E78DCD3C2}" type="doc">
      <dgm:prSet loTypeId="urn:microsoft.com/office/officeart/2005/8/layout/vList5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sk-SK"/>
        </a:p>
      </dgm:t>
    </dgm:pt>
    <dgm:pt modelId="{9BBF2AD2-27E8-4A06-9476-F52D286CAD0D}">
      <dgm:prSet phldrT="[Text]" custT="1"/>
      <dgm:spPr/>
      <dgm:t>
        <a:bodyPr/>
        <a:lstStyle/>
        <a:p>
          <a:r>
            <a:rPr lang="sk-SK" sz="2800" b="1" dirty="0" smtClean="0">
              <a:solidFill>
                <a:schemeClr val="tx1"/>
              </a:solidFill>
            </a:rPr>
            <a:t>Znaky</a:t>
          </a:r>
          <a:endParaRPr lang="sk-SK" sz="2800" b="1" dirty="0">
            <a:solidFill>
              <a:schemeClr val="tx1"/>
            </a:solidFill>
          </a:endParaRPr>
        </a:p>
      </dgm:t>
    </dgm:pt>
    <dgm:pt modelId="{EF0669DC-DDBE-4D18-9445-9458B7BC8060}" type="parTrans" cxnId="{14BCE484-E89D-4CEF-AA1A-9208FA9780AC}">
      <dgm:prSet/>
      <dgm:spPr/>
      <dgm:t>
        <a:bodyPr/>
        <a:lstStyle/>
        <a:p>
          <a:endParaRPr lang="sk-SK"/>
        </a:p>
      </dgm:t>
    </dgm:pt>
    <dgm:pt modelId="{9046B811-CD60-4116-B6B7-F641B9E27A26}" type="sibTrans" cxnId="{14BCE484-E89D-4CEF-AA1A-9208FA9780AC}">
      <dgm:prSet/>
      <dgm:spPr/>
      <dgm:t>
        <a:bodyPr/>
        <a:lstStyle/>
        <a:p>
          <a:endParaRPr lang="sk-SK"/>
        </a:p>
      </dgm:t>
    </dgm:pt>
    <dgm:pt modelId="{51014E04-896E-4383-A56C-46CBFA49BCD9}">
      <dgm:prSet custT="1"/>
      <dgm:spPr/>
      <dgm:t>
        <a:bodyPr/>
        <a:lstStyle/>
        <a:p>
          <a:r>
            <a:rPr lang="sk-SK" sz="2800" b="1" dirty="0" smtClean="0">
              <a:solidFill>
                <a:schemeClr val="tx1"/>
              </a:solidFill>
            </a:rPr>
            <a:t>3 otázky</a:t>
          </a:r>
          <a:endParaRPr lang="sk-SK" sz="2800" b="1" dirty="0">
            <a:solidFill>
              <a:schemeClr val="tx1"/>
            </a:solidFill>
          </a:endParaRPr>
        </a:p>
      </dgm:t>
    </dgm:pt>
    <dgm:pt modelId="{586668E7-2CC6-4CA2-9574-9D9D92936C79}" type="parTrans" cxnId="{F13DED6E-9440-4CAE-BA9C-3B16D7099E29}">
      <dgm:prSet/>
      <dgm:spPr/>
      <dgm:t>
        <a:bodyPr/>
        <a:lstStyle/>
        <a:p>
          <a:endParaRPr lang="sk-SK"/>
        </a:p>
      </dgm:t>
    </dgm:pt>
    <dgm:pt modelId="{158D1991-3849-4716-9198-C5F6715B8554}" type="sibTrans" cxnId="{F13DED6E-9440-4CAE-BA9C-3B16D7099E29}">
      <dgm:prSet/>
      <dgm:spPr/>
      <dgm:t>
        <a:bodyPr/>
        <a:lstStyle/>
        <a:p>
          <a:endParaRPr lang="sk-SK"/>
        </a:p>
      </dgm:t>
    </dgm:pt>
    <dgm:pt modelId="{392B37E3-E19B-49B6-8B1A-0C185DF164C2}">
      <dgm:prSet phldrT="[Text]"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sk-SK" sz="2000" dirty="0" smtClean="0">
              <a:solidFill>
                <a:srgbClr val="000000"/>
              </a:solidFill>
            </a:rPr>
            <a:t> </a:t>
          </a:r>
          <a:r>
            <a:rPr lang="sk-SK" sz="2400" dirty="0" smtClean="0">
              <a:solidFill>
                <a:srgbClr val="000000"/>
              </a:solidFill>
            </a:rPr>
            <a:t>pudové, inštinktívne rozhodovanie</a:t>
          </a:r>
          <a:endParaRPr lang="sk-SK" sz="2400" dirty="0"/>
        </a:p>
      </dgm:t>
    </dgm:pt>
    <dgm:pt modelId="{E4D62448-69F7-46F3-8C85-206CED28892B}" type="parTrans" cxnId="{23487E91-0FFA-4D07-8D82-AE55D827464A}">
      <dgm:prSet/>
      <dgm:spPr/>
      <dgm:t>
        <a:bodyPr/>
        <a:lstStyle/>
        <a:p>
          <a:endParaRPr lang="sk-SK"/>
        </a:p>
      </dgm:t>
    </dgm:pt>
    <dgm:pt modelId="{3B341367-AB0E-4572-BA0D-3F4A7BD5680B}" type="sibTrans" cxnId="{23487E91-0FFA-4D07-8D82-AE55D827464A}">
      <dgm:prSet/>
      <dgm:spPr/>
      <dgm:t>
        <a:bodyPr/>
        <a:lstStyle/>
        <a:p>
          <a:endParaRPr lang="sk-SK"/>
        </a:p>
      </dgm:t>
    </dgm:pt>
    <dgm:pt modelId="{EE910CC5-6B56-481C-8C23-BB6CF33B3E50}">
      <dgm:prSet phldrT="[Text]"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sk-SK" sz="2400" dirty="0" smtClean="0"/>
        </a:p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sk-SK" sz="2400" dirty="0"/>
        </a:p>
      </dgm:t>
    </dgm:pt>
    <dgm:pt modelId="{0B6DCA56-647B-42F2-8182-F6BA3B5AB998}" type="parTrans" cxnId="{AAE8DA7C-3B32-4D54-9D04-19ADCC5DADAE}">
      <dgm:prSet/>
      <dgm:spPr/>
      <dgm:t>
        <a:bodyPr/>
        <a:lstStyle/>
        <a:p>
          <a:endParaRPr lang="sk-SK"/>
        </a:p>
      </dgm:t>
    </dgm:pt>
    <dgm:pt modelId="{CC3A18B1-2802-4D86-A75E-9CABAE552A67}" type="sibTrans" cxnId="{AAE8DA7C-3B32-4D54-9D04-19ADCC5DADAE}">
      <dgm:prSet/>
      <dgm:spPr/>
      <dgm:t>
        <a:bodyPr/>
        <a:lstStyle/>
        <a:p>
          <a:endParaRPr lang="sk-SK"/>
        </a:p>
      </dgm:t>
    </dgm:pt>
    <dgm:pt modelId="{D547B8AA-FA76-4C9A-B193-4191BB3267D6}">
      <dgm:prSet phldrT="[Text]"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sk-SK" sz="2400" dirty="0" smtClean="0"/>
            <a:t> </a:t>
          </a:r>
          <a:r>
            <a:rPr lang="sk-SK" sz="2400" dirty="0" smtClean="0">
              <a:solidFill>
                <a:srgbClr val="000000"/>
              </a:solidFill>
            </a:rPr>
            <a:t>cieľ - zachovať ľudskú existenciu </a:t>
          </a:r>
          <a:endParaRPr lang="sk-SK" sz="2400" dirty="0">
            <a:solidFill>
              <a:srgbClr val="000000"/>
            </a:solidFill>
          </a:endParaRPr>
        </a:p>
      </dgm:t>
    </dgm:pt>
    <dgm:pt modelId="{81D7ECB4-1842-4703-80A8-B5ED407A8B91}" type="parTrans" cxnId="{F211DC12-A326-4EEF-8E7F-C3547EB93BD5}">
      <dgm:prSet/>
      <dgm:spPr/>
      <dgm:t>
        <a:bodyPr/>
        <a:lstStyle/>
        <a:p>
          <a:endParaRPr lang="sk-SK"/>
        </a:p>
      </dgm:t>
    </dgm:pt>
    <dgm:pt modelId="{4D3600EF-412B-4CE4-9416-C4A42D84A222}" type="sibTrans" cxnId="{F211DC12-A326-4EEF-8E7F-C3547EB93BD5}">
      <dgm:prSet/>
      <dgm:spPr/>
      <dgm:t>
        <a:bodyPr/>
        <a:lstStyle/>
        <a:p>
          <a:endParaRPr lang="sk-SK"/>
        </a:p>
      </dgm:t>
    </dgm:pt>
    <dgm:pt modelId="{0F412A1E-C295-4462-A620-13BB51CEC3B4}" type="pres">
      <dgm:prSet presAssocID="{2F2F3064-4027-4DEF-86A1-260E78DCD3C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sk-SK"/>
        </a:p>
      </dgm:t>
    </dgm:pt>
    <dgm:pt modelId="{7D3B6093-D397-4756-957A-BC872847FCAE}" type="pres">
      <dgm:prSet presAssocID="{9BBF2AD2-27E8-4A06-9476-F52D286CAD0D}" presName="linNode" presStyleCnt="0"/>
      <dgm:spPr/>
    </dgm:pt>
    <dgm:pt modelId="{4362C9E9-99A6-4519-88F5-C86D4810BE44}" type="pres">
      <dgm:prSet presAssocID="{9BBF2AD2-27E8-4A06-9476-F52D286CAD0D}" presName="parentText" presStyleLbl="node1" presStyleIdx="0" presStyleCnt="2" custScaleX="74358" custScaleY="28166">
        <dgm:presLayoutVars>
          <dgm:chMax val="1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5B26654A-1543-40D4-AC64-7471B7A7FA1D}" type="pres">
      <dgm:prSet presAssocID="{9BBF2AD2-27E8-4A06-9476-F52D286CAD0D}" presName="descendantText" presStyleLbl="alignAccFollowNode1" presStyleIdx="0" presStyleCnt="1" custScaleX="126212" custScaleY="33209" custLinFactNeighborX="34246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5CD4BD22-46F3-4951-95F8-D147D96C6512}" type="pres">
      <dgm:prSet presAssocID="{9046B811-CD60-4116-B6B7-F641B9E27A26}" presName="sp" presStyleCnt="0"/>
      <dgm:spPr/>
    </dgm:pt>
    <dgm:pt modelId="{FE294741-F702-48AD-B1B3-1A39D171B00E}" type="pres">
      <dgm:prSet presAssocID="{51014E04-896E-4383-A56C-46CBFA49BCD9}" presName="linNode" presStyleCnt="0"/>
      <dgm:spPr/>
    </dgm:pt>
    <dgm:pt modelId="{D00EDDBE-BA8F-4658-B175-AE4B2826E206}" type="pres">
      <dgm:prSet presAssocID="{51014E04-896E-4383-A56C-46CBFA49BCD9}" presName="parentText" presStyleLbl="node1" presStyleIdx="1" presStyleCnt="2" custScaleX="69229" custScaleY="29998">
        <dgm:presLayoutVars>
          <dgm:chMax val="1"/>
          <dgm:bulletEnabled val="1"/>
        </dgm:presLayoutVars>
      </dgm:prSet>
      <dgm:spPr/>
      <dgm:t>
        <a:bodyPr/>
        <a:lstStyle/>
        <a:p>
          <a:endParaRPr lang="sk-SK"/>
        </a:p>
      </dgm:t>
    </dgm:pt>
  </dgm:ptLst>
  <dgm:cxnLst>
    <dgm:cxn modelId="{23487E91-0FFA-4D07-8D82-AE55D827464A}" srcId="{9BBF2AD2-27E8-4A06-9476-F52D286CAD0D}" destId="{392B37E3-E19B-49B6-8B1A-0C185DF164C2}" srcOrd="0" destOrd="0" parTransId="{E4D62448-69F7-46F3-8C85-206CED28892B}" sibTransId="{3B341367-AB0E-4572-BA0D-3F4A7BD5680B}"/>
    <dgm:cxn modelId="{0426159A-D48C-4C8C-8C5A-E21842C8F752}" type="presOf" srcId="{392B37E3-E19B-49B6-8B1A-0C185DF164C2}" destId="{5B26654A-1543-40D4-AC64-7471B7A7FA1D}" srcOrd="0" destOrd="0" presId="urn:microsoft.com/office/officeart/2005/8/layout/vList5"/>
    <dgm:cxn modelId="{917DE31F-5CF1-491D-983B-5D6F122E10FE}" type="presOf" srcId="{9BBF2AD2-27E8-4A06-9476-F52D286CAD0D}" destId="{4362C9E9-99A6-4519-88F5-C86D4810BE44}" srcOrd="0" destOrd="0" presId="urn:microsoft.com/office/officeart/2005/8/layout/vList5"/>
    <dgm:cxn modelId="{AAE8DA7C-3B32-4D54-9D04-19ADCC5DADAE}" srcId="{9BBF2AD2-27E8-4A06-9476-F52D286CAD0D}" destId="{EE910CC5-6B56-481C-8C23-BB6CF33B3E50}" srcOrd="2" destOrd="0" parTransId="{0B6DCA56-647B-42F2-8182-F6BA3B5AB998}" sibTransId="{CC3A18B1-2802-4D86-A75E-9CABAE552A67}"/>
    <dgm:cxn modelId="{F211DC12-A326-4EEF-8E7F-C3547EB93BD5}" srcId="{9BBF2AD2-27E8-4A06-9476-F52D286CAD0D}" destId="{D547B8AA-FA76-4C9A-B193-4191BB3267D6}" srcOrd="1" destOrd="0" parTransId="{81D7ECB4-1842-4703-80A8-B5ED407A8B91}" sibTransId="{4D3600EF-412B-4CE4-9416-C4A42D84A222}"/>
    <dgm:cxn modelId="{C0476B8F-ADB5-47C3-98AB-141311C98CE1}" type="presOf" srcId="{EE910CC5-6B56-481C-8C23-BB6CF33B3E50}" destId="{5B26654A-1543-40D4-AC64-7471B7A7FA1D}" srcOrd="0" destOrd="2" presId="urn:microsoft.com/office/officeart/2005/8/layout/vList5"/>
    <dgm:cxn modelId="{9DE2AFCB-96AD-4377-86EE-FF3C19BC3CE5}" type="presOf" srcId="{D547B8AA-FA76-4C9A-B193-4191BB3267D6}" destId="{5B26654A-1543-40D4-AC64-7471B7A7FA1D}" srcOrd="0" destOrd="1" presId="urn:microsoft.com/office/officeart/2005/8/layout/vList5"/>
    <dgm:cxn modelId="{F13DED6E-9440-4CAE-BA9C-3B16D7099E29}" srcId="{2F2F3064-4027-4DEF-86A1-260E78DCD3C2}" destId="{51014E04-896E-4383-A56C-46CBFA49BCD9}" srcOrd="1" destOrd="0" parTransId="{586668E7-2CC6-4CA2-9574-9D9D92936C79}" sibTransId="{158D1991-3849-4716-9198-C5F6715B8554}"/>
    <dgm:cxn modelId="{14BCE484-E89D-4CEF-AA1A-9208FA9780AC}" srcId="{2F2F3064-4027-4DEF-86A1-260E78DCD3C2}" destId="{9BBF2AD2-27E8-4A06-9476-F52D286CAD0D}" srcOrd="0" destOrd="0" parTransId="{EF0669DC-DDBE-4D18-9445-9458B7BC8060}" sibTransId="{9046B811-CD60-4116-B6B7-F641B9E27A26}"/>
    <dgm:cxn modelId="{8252BE07-D0FA-49FA-A9E7-996E13220A95}" type="presOf" srcId="{51014E04-896E-4383-A56C-46CBFA49BCD9}" destId="{D00EDDBE-BA8F-4658-B175-AE4B2826E206}" srcOrd="0" destOrd="0" presId="urn:microsoft.com/office/officeart/2005/8/layout/vList5"/>
    <dgm:cxn modelId="{C54664EA-DFEB-43A1-B53E-B9D12134C506}" type="presOf" srcId="{2F2F3064-4027-4DEF-86A1-260E78DCD3C2}" destId="{0F412A1E-C295-4462-A620-13BB51CEC3B4}" srcOrd="0" destOrd="0" presId="urn:microsoft.com/office/officeart/2005/8/layout/vList5"/>
    <dgm:cxn modelId="{E39ECC05-76C8-437B-93B7-AC9222E666B8}" type="presParOf" srcId="{0F412A1E-C295-4462-A620-13BB51CEC3B4}" destId="{7D3B6093-D397-4756-957A-BC872847FCAE}" srcOrd="0" destOrd="0" presId="urn:microsoft.com/office/officeart/2005/8/layout/vList5"/>
    <dgm:cxn modelId="{99AE71B5-4F07-4CAF-B677-2DFFE5A1DD85}" type="presParOf" srcId="{7D3B6093-D397-4756-957A-BC872847FCAE}" destId="{4362C9E9-99A6-4519-88F5-C86D4810BE44}" srcOrd="0" destOrd="0" presId="urn:microsoft.com/office/officeart/2005/8/layout/vList5"/>
    <dgm:cxn modelId="{A0CF51DC-3F5C-4D69-8F93-8C214EC97681}" type="presParOf" srcId="{7D3B6093-D397-4756-957A-BC872847FCAE}" destId="{5B26654A-1543-40D4-AC64-7471B7A7FA1D}" srcOrd="1" destOrd="0" presId="urn:microsoft.com/office/officeart/2005/8/layout/vList5"/>
    <dgm:cxn modelId="{7F34B848-6063-4C78-8CC3-CB5ECA2762D4}" type="presParOf" srcId="{0F412A1E-C295-4462-A620-13BB51CEC3B4}" destId="{5CD4BD22-46F3-4951-95F8-D147D96C6512}" srcOrd="1" destOrd="0" presId="urn:microsoft.com/office/officeart/2005/8/layout/vList5"/>
    <dgm:cxn modelId="{F41A79CB-2C87-4EAD-9D59-81D322F99A76}" type="presParOf" srcId="{0F412A1E-C295-4462-A620-13BB51CEC3B4}" destId="{FE294741-F702-48AD-B1B3-1A39D171B00E}" srcOrd="2" destOrd="0" presId="urn:microsoft.com/office/officeart/2005/8/layout/vList5"/>
    <dgm:cxn modelId="{91C7018F-7888-4465-95A9-589D8DBB1EDF}" type="presParOf" srcId="{FE294741-F702-48AD-B1B3-1A39D171B00E}" destId="{D00EDDBE-BA8F-4658-B175-AE4B2826E20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F2F3064-4027-4DEF-86A1-260E78DCD3C2}" type="doc">
      <dgm:prSet loTypeId="urn:microsoft.com/office/officeart/2005/8/layout/vList5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sk-SK"/>
        </a:p>
      </dgm:t>
    </dgm:pt>
    <dgm:pt modelId="{9BBF2AD2-27E8-4A06-9476-F52D286CAD0D}">
      <dgm:prSet phldrT="[Text]" custT="1"/>
      <dgm:spPr/>
      <dgm:t>
        <a:bodyPr/>
        <a:lstStyle/>
        <a:p>
          <a:r>
            <a:rPr lang="sk-SK" sz="2800" b="1" dirty="0" smtClean="0">
              <a:solidFill>
                <a:schemeClr val="tx1"/>
              </a:solidFill>
            </a:rPr>
            <a:t>Znaky</a:t>
          </a:r>
          <a:endParaRPr lang="sk-SK" sz="2800" b="1" dirty="0">
            <a:solidFill>
              <a:schemeClr val="tx1"/>
            </a:solidFill>
          </a:endParaRPr>
        </a:p>
      </dgm:t>
    </dgm:pt>
    <dgm:pt modelId="{EF0669DC-DDBE-4D18-9445-9458B7BC8060}" type="parTrans" cxnId="{14BCE484-E89D-4CEF-AA1A-9208FA9780AC}">
      <dgm:prSet/>
      <dgm:spPr/>
      <dgm:t>
        <a:bodyPr/>
        <a:lstStyle/>
        <a:p>
          <a:endParaRPr lang="sk-SK"/>
        </a:p>
      </dgm:t>
    </dgm:pt>
    <dgm:pt modelId="{9046B811-CD60-4116-B6B7-F641B9E27A26}" type="sibTrans" cxnId="{14BCE484-E89D-4CEF-AA1A-9208FA9780AC}">
      <dgm:prSet/>
      <dgm:spPr/>
      <dgm:t>
        <a:bodyPr/>
        <a:lstStyle/>
        <a:p>
          <a:endParaRPr lang="sk-SK"/>
        </a:p>
      </dgm:t>
    </dgm:pt>
    <dgm:pt modelId="{A3CD5EFA-4773-4544-A01B-2311730159A1}">
      <dgm:prSet phldrT="[Text]" custT="1"/>
      <dgm:spPr/>
      <dgm:t>
        <a:bodyPr/>
        <a:lstStyle/>
        <a:p>
          <a:r>
            <a:rPr lang="sk-SK" sz="2800" b="1" dirty="0" smtClean="0">
              <a:solidFill>
                <a:schemeClr val="tx1"/>
              </a:solidFill>
            </a:rPr>
            <a:t>Výhody</a:t>
          </a:r>
          <a:endParaRPr lang="sk-SK" sz="2800" b="1" dirty="0">
            <a:solidFill>
              <a:schemeClr val="tx1"/>
            </a:solidFill>
          </a:endParaRPr>
        </a:p>
      </dgm:t>
    </dgm:pt>
    <dgm:pt modelId="{6E04C570-013B-4DFE-AA2A-F61A4286AA58}" type="parTrans" cxnId="{E92C7423-ACC3-4C3F-9F7C-7C9856535098}">
      <dgm:prSet/>
      <dgm:spPr/>
      <dgm:t>
        <a:bodyPr/>
        <a:lstStyle/>
        <a:p>
          <a:endParaRPr lang="sk-SK"/>
        </a:p>
      </dgm:t>
    </dgm:pt>
    <dgm:pt modelId="{C0A5396C-88E4-4D0E-8ECE-1D149074B03D}" type="sibTrans" cxnId="{E92C7423-ACC3-4C3F-9F7C-7C9856535098}">
      <dgm:prSet/>
      <dgm:spPr/>
      <dgm:t>
        <a:bodyPr/>
        <a:lstStyle/>
        <a:p>
          <a:endParaRPr lang="sk-SK"/>
        </a:p>
      </dgm:t>
    </dgm:pt>
    <dgm:pt modelId="{873B7611-D5AE-4872-869B-124C5C5ACF2F}">
      <dgm:prSet phldrT="[Text]" custT="1"/>
      <dgm:spPr/>
      <dgm:t>
        <a:bodyPr/>
        <a:lstStyle/>
        <a:p>
          <a:r>
            <a:rPr lang="sk-SK" sz="2400" dirty="0" smtClean="0">
              <a:solidFill>
                <a:srgbClr val="000000"/>
              </a:solidFill>
            </a:rPr>
            <a:t>sociálna rovnosť</a:t>
          </a:r>
          <a:endParaRPr lang="sk-SK" sz="2400" dirty="0"/>
        </a:p>
      </dgm:t>
    </dgm:pt>
    <dgm:pt modelId="{C803FB36-945B-4930-BD63-B0EF8544FFAB}" type="parTrans" cxnId="{53E7C02C-1439-4B24-9E65-EE8268C2C0E1}">
      <dgm:prSet/>
      <dgm:spPr/>
      <dgm:t>
        <a:bodyPr/>
        <a:lstStyle/>
        <a:p>
          <a:endParaRPr lang="sk-SK"/>
        </a:p>
      </dgm:t>
    </dgm:pt>
    <dgm:pt modelId="{F80BF6F7-6E74-411B-B2ED-82D9D68C8971}" type="sibTrans" cxnId="{53E7C02C-1439-4B24-9E65-EE8268C2C0E1}">
      <dgm:prSet/>
      <dgm:spPr/>
      <dgm:t>
        <a:bodyPr/>
        <a:lstStyle/>
        <a:p>
          <a:endParaRPr lang="sk-SK"/>
        </a:p>
      </dgm:t>
    </dgm:pt>
    <dgm:pt modelId="{D9B73819-1DC2-4AFB-B305-88E801FCE883}">
      <dgm:prSet phldrT="[Text]" custT="1"/>
      <dgm:spPr/>
      <dgm:t>
        <a:bodyPr/>
        <a:lstStyle/>
        <a:p>
          <a:r>
            <a:rPr lang="sk-SK" sz="2800" b="1" dirty="0" smtClean="0">
              <a:solidFill>
                <a:schemeClr val="tx1"/>
              </a:solidFill>
            </a:rPr>
            <a:t>Nevýhody</a:t>
          </a:r>
          <a:endParaRPr lang="sk-SK" sz="2800" b="1" dirty="0">
            <a:solidFill>
              <a:schemeClr val="tx1"/>
            </a:solidFill>
          </a:endParaRPr>
        </a:p>
      </dgm:t>
    </dgm:pt>
    <dgm:pt modelId="{81D37D6B-EA3C-4B14-B998-E08B248A47F5}" type="parTrans" cxnId="{588A296C-8822-43A8-9B64-0A5C1D9E4361}">
      <dgm:prSet/>
      <dgm:spPr/>
      <dgm:t>
        <a:bodyPr/>
        <a:lstStyle/>
        <a:p>
          <a:endParaRPr lang="sk-SK"/>
        </a:p>
      </dgm:t>
    </dgm:pt>
    <dgm:pt modelId="{144AA180-6358-44B4-B1FB-7D266F237408}" type="sibTrans" cxnId="{588A296C-8822-43A8-9B64-0A5C1D9E4361}">
      <dgm:prSet/>
      <dgm:spPr/>
      <dgm:t>
        <a:bodyPr/>
        <a:lstStyle/>
        <a:p>
          <a:endParaRPr lang="sk-SK"/>
        </a:p>
      </dgm:t>
    </dgm:pt>
    <dgm:pt modelId="{330411E5-AB2E-41F2-B029-ADCC6B71F3D6}">
      <dgm:prSet phldrT="[Text]" custT="1"/>
      <dgm:spPr/>
      <dgm:t>
        <a:bodyPr/>
        <a:lstStyle/>
        <a:p>
          <a:r>
            <a:rPr lang="sk-SK" sz="2400" dirty="0" smtClean="0">
              <a:solidFill>
                <a:srgbClr val="000000"/>
              </a:solidFill>
            </a:rPr>
            <a:t>neefektívnosť vo využívaní zdrojov </a:t>
          </a:r>
          <a:r>
            <a:rPr lang="sk-SK" sz="2400" dirty="0" smtClean="0">
              <a:solidFill>
                <a:srgbClr val="000000"/>
              </a:solidFill>
              <a:sym typeface="Symbol" pitchFamily="18" charset="2"/>
            </a:rPr>
            <a:t>            -  </a:t>
          </a:r>
          <a:r>
            <a:rPr lang="sk-SK" sz="2400" dirty="0" err="1" smtClean="0">
              <a:solidFill>
                <a:srgbClr val="000000"/>
              </a:solidFill>
              <a:sym typeface="Symbol" pitchFamily="18" charset="2"/>
            </a:rPr>
            <a:t>nedostatkovosť</a:t>
          </a:r>
          <a:r>
            <a:rPr lang="sk-SK" sz="2400" dirty="0" smtClean="0">
              <a:solidFill>
                <a:srgbClr val="000000"/>
              </a:solidFill>
              <a:sym typeface="Symbol" pitchFamily="18" charset="2"/>
            </a:rPr>
            <a:t>,                                                                       -  výroba na sklad</a:t>
          </a:r>
          <a:endParaRPr lang="sk-SK" sz="2400" dirty="0"/>
        </a:p>
      </dgm:t>
    </dgm:pt>
    <dgm:pt modelId="{BE734062-4E1E-4009-A81C-47A1C7A4B695}" type="parTrans" cxnId="{7788CC92-ABA8-404B-92B7-1DF67D9ABD25}">
      <dgm:prSet/>
      <dgm:spPr/>
      <dgm:t>
        <a:bodyPr/>
        <a:lstStyle/>
        <a:p>
          <a:endParaRPr lang="sk-SK"/>
        </a:p>
      </dgm:t>
    </dgm:pt>
    <dgm:pt modelId="{7570CC30-D878-4D00-8ED3-556D9F31BA2B}" type="sibTrans" cxnId="{7788CC92-ABA8-404B-92B7-1DF67D9ABD25}">
      <dgm:prSet/>
      <dgm:spPr/>
      <dgm:t>
        <a:bodyPr/>
        <a:lstStyle/>
        <a:p>
          <a:endParaRPr lang="sk-SK"/>
        </a:p>
      </dgm:t>
    </dgm:pt>
    <dgm:pt modelId="{51014E04-896E-4383-A56C-46CBFA49BCD9}">
      <dgm:prSet custT="1"/>
      <dgm:spPr/>
      <dgm:t>
        <a:bodyPr/>
        <a:lstStyle/>
        <a:p>
          <a:r>
            <a:rPr lang="sk-SK" sz="2800" b="1" dirty="0" smtClean="0">
              <a:solidFill>
                <a:schemeClr val="tx1"/>
              </a:solidFill>
            </a:rPr>
            <a:t>3 otázky</a:t>
          </a:r>
          <a:endParaRPr lang="sk-SK" sz="2800" b="1" dirty="0">
            <a:solidFill>
              <a:schemeClr val="tx1"/>
            </a:solidFill>
          </a:endParaRPr>
        </a:p>
      </dgm:t>
    </dgm:pt>
    <dgm:pt modelId="{586668E7-2CC6-4CA2-9574-9D9D92936C79}" type="parTrans" cxnId="{F13DED6E-9440-4CAE-BA9C-3B16D7099E29}">
      <dgm:prSet/>
      <dgm:spPr/>
      <dgm:t>
        <a:bodyPr/>
        <a:lstStyle/>
        <a:p>
          <a:endParaRPr lang="sk-SK"/>
        </a:p>
      </dgm:t>
    </dgm:pt>
    <dgm:pt modelId="{158D1991-3849-4716-9198-C5F6715B8554}" type="sibTrans" cxnId="{F13DED6E-9440-4CAE-BA9C-3B16D7099E29}">
      <dgm:prSet/>
      <dgm:spPr/>
      <dgm:t>
        <a:bodyPr/>
        <a:lstStyle/>
        <a:p>
          <a:endParaRPr lang="sk-SK"/>
        </a:p>
      </dgm:t>
    </dgm:pt>
    <dgm:pt modelId="{392B37E3-E19B-49B6-8B1A-0C185DF164C2}">
      <dgm:prSet phldrT="[Text]"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sk-SK" sz="2000" dirty="0" smtClean="0">
              <a:solidFill>
                <a:srgbClr val="000000"/>
              </a:solidFill>
            </a:rPr>
            <a:t> </a:t>
          </a:r>
          <a:r>
            <a:rPr lang="sk-SK" sz="2400" dirty="0" smtClean="0">
              <a:solidFill>
                <a:srgbClr val="000000"/>
              </a:solidFill>
            </a:rPr>
            <a:t>centrálne riadenie a plánovanie</a:t>
          </a:r>
          <a:endParaRPr lang="sk-SK" sz="2400" dirty="0"/>
        </a:p>
      </dgm:t>
    </dgm:pt>
    <dgm:pt modelId="{E4D62448-69F7-46F3-8C85-206CED28892B}" type="parTrans" cxnId="{23487E91-0FFA-4D07-8D82-AE55D827464A}">
      <dgm:prSet/>
      <dgm:spPr/>
      <dgm:t>
        <a:bodyPr/>
        <a:lstStyle/>
        <a:p>
          <a:endParaRPr lang="sk-SK"/>
        </a:p>
      </dgm:t>
    </dgm:pt>
    <dgm:pt modelId="{3B341367-AB0E-4572-BA0D-3F4A7BD5680B}" type="sibTrans" cxnId="{23487E91-0FFA-4D07-8D82-AE55D827464A}">
      <dgm:prSet/>
      <dgm:spPr/>
      <dgm:t>
        <a:bodyPr/>
        <a:lstStyle/>
        <a:p>
          <a:endParaRPr lang="sk-SK"/>
        </a:p>
      </dgm:t>
    </dgm:pt>
    <dgm:pt modelId="{9CF2BE9A-1F82-486D-9B14-280BFFC69AE5}">
      <dgm:prSet phldrT="[Text]"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sk-SK" sz="2400" dirty="0" smtClean="0">
              <a:solidFill>
                <a:srgbClr val="000000"/>
              </a:solidFill>
            </a:rPr>
            <a:t> administratívno-direktívne rozhodnutia</a:t>
          </a:r>
          <a:endParaRPr lang="sk-SK" sz="2400" dirty="0"/>
        </a:p>
      </dgm:t>
    </dgm:pt>
    <dgm:pt modelId="{E59C450F-8332-4F59-ACB9-488A270662F2}" type="parTrans" cxnId="{085CCDD9-52CE-4369-ADCD-ECCA8380F991}">
      <dgm:prSet/>
      <dgm:spPr/>
      <dgm:t>
        <a:bodyPr/>
        <a:lstStyle/>
        <a:p>
          <a:endParaRPr lang="sk-SK"/>
        </a:p>
      </dgm:t>
    </dgm:pt>
    <dgm:pt modelId="{CF2AA2EC-288B-4F92-A201-3ABED6291E87}" type="sibTrans" cxnId="{085CCDD9-52CE-4369-ADCD-ECCA8380F991}">
      <dgm:prSet/>
      <dgm:spPr/>
      <dgm:t>
        <a:bodyPr/>
        <a:lstStyle/>
        <a:p>
          <a:endParaRPr lang="sk-SK"/>
        </a:p>
      </dgm:t>
    </dgm:pt>
    <dgm:pt modelId="{4B5F1CC4-DF1F-40D4-9557-A995E0F19B66}">
      <dgm:prSet phldrT="[Text]"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sk-SK" sz="2400" dirty="0" smtClean="0">
              <a:solidFill>
                <a:srgbClr val="000000"/>
              </a:solidFill>
            </a:rPr>
            <a:t> štátne </a:t>
          </a:r>
          <a:r>
            <a:rPr lang="sk-SK" sz="2400" b="1" dirty="0" smtClean="0">
              <a:solidFill>
                <a:srgbClr val="000000"/>
              </a:solidFill>
            </a:rPr>
            <a:t>vlastníctvo</a:t>
          </a:r>
          <a:endParaRPr lang="sk-SK" sz="2400" b="1" dirty="0"/>
        </a:p>
      </dgm:t>
    </dgm:pt>
    <dgm:pt modelId="{0C27B594-5E28-49FD-A9B2-B919C5E4468B}" type="parTrans" cxnId="{3853EFDE-AD94-4BAC-BDA2-E33B39E6993B}">
      <dgm:prSet/>
      <dgm:spPr/>
      <dgm:t>
        <a:bodyPr/>
        <a:lstStyle/>
        <a:p>
          <a:endParaRPr lang="sk-SK"/>
        </a:p>
      </dgm:t>
    </dgm:pt>
    <dgm:pt modelId="{05847772-B7EA-41DF-B71B-7338E9D874E2}" type="sibTrans" cxnId="{3853EFDE-AD94-4BAC-BDA2-E33B39E6993B}">
      <dgm:prSet/>
      <dgm:spPr/>
      <dgm:t>
        <a:bodyPr/>
        <a:lstStyle/>
        <a:p>
          <a:endParaRPr lang="sk-SK"/>
        </a:p>
      </dgm:t>
    </dgm:pt>
    <dgm:pt modelId="{CEFB7D30-3E82-43D2-BAEA-3BD5B68DFEA9}">
      <dgm:prSet phldrT="[Text]"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sk-SK" sz="2400" dirty="0" smtClean="0">
              <a:solidFill>
                <a:srgbClr val="000000"/>
              </a:solidFill>
            </a:rPr>
            <a:t> </a:t>
          </a:r>
          <a:r>
            <a:rPr lang="sk-SK" sz="2400" b="1" dirty="0" smtClean="0">
              <a:solidFill>
                <a:srgbClr val="000000"/>
              </a:solidFill>
            </a:rPr>
            <a:t>ceny</a:t>
          </a:r>
          <a:r>
            <a:rPr lang="sk-SK" sz="2400" dirty="0" smtClean="0">
              <a:solidFill>
                <a:srgbClr val="000000"/>
              </a:solidFill>
            </a:rPr>
            <a:t> určuje štát</a:t>
          </a:r>
          <a:endParaRPr lang="sk-SK" sz="2400" dirty="0" smtClean="0"/>
        </a:p>
        <a:p>
          <a:pPr marL="171450" indent="0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sk-SK" sz="2000" dirty="0"/>
        </a:p>
      </dgm:t>
    </dgm:pt>
    <dgm:pt modelId="{DE3DA453-867D-4FC1-A109-59E628FA77E7}" type="parTrans" cxnId="{8486FC9B-CB37-4F52-9E80-98F19C43382A}">
      <dgm:prSet/>
      <dgm:spPr/>
      <dgm:t>
        <a:bodyPr/>
        <a:lstStyle/>
        <a:p>
          <a:endParaRPr lang="sk-SK"/>
        </a:p>
      </dgm:t>
    </dgm:pt>
    <dgm:pt modelId="{7F32C4F7-2DE7-4986-9F0A-484A0593679C}" type="sibTrans" cxnId="{8486FC9B-CB37-4F52-9E80-98F19C43382A}">
      <dgm:prSet/>
      <dgm:spPr/>
      <dgm:t>
        <a:bodyPr/>
        <a:lstStyle/>
        <a:p>
          <a:endParaRPr lang="sk-SK"/>
        </a:p>
      </dgm:t>
    </dgm:pt>
    <dgm:pt modelId="{0F412A1E-C295-4462-A620-13BB51CEC3B4}" type="pres">
      <dgm:prSet presAssocID="{2F2F3064-4027-4DEF-86A1-260E78DCD3C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sk-SK"/>
        </a:p>
      </dgm:t>
    </dgm:pt>
    <dgm:pt modelId="{7D3B6093-D397-4756-957A-BC872847FCAE}" type="pres">
      <dgm:prSet presAssocID="{9BBF2AD2-27E8-4A06-9476-F52D286CAD0D}" presName="linNode" presStyleCnt="0"/>
      <dgm:spPr/>
    </dgm:pt>
    <dgm:pt modelId="{4362C9E9-99A6-4519-88F5-C86D4810BE44}" type="pres">
      <dgm:prSet presAssocID="{9BBF2AD2-27E8-4A06-9476-F52D286CAD0D}" presName="parentText" presStyleLbl="node1" presStyleIdx="0" presStyleCnt="4" custScaleX="74358" custScaleY="67980">
        <dgm:presLayoutVars>
          <dgm:chMax val="1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5B26654A-1543-40D4-AC64-7471B7A7FA1D}" type="pres">
      <dgm:prSet presAssocID="{9BBF2AD2-27E8-4A06-9476-F52D286CAD0D}" presName="descendantText" presStyleLbl="alignAccFollowNode1" presStyleIdx="0" presStyleCnt="3" custScaleX="126212" custScaleY="80610" custLinFactNeighborX="34246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5CD4BD22-46F3-4951-95F8-D147D96C6512}" type="pres">
      <dgm:prSet presAssocID="{9046B811-CD60-4116-B6B7-F641B9E27A26}" presName="sp" presStyleCnt="0"/>
      <dgm:spPr/>
    </dgm:pt>
    <dgm:pt modelId="{3889135C-0FD2-47F2-A2EA-A3B0859E1247}" type="pres">
      <dgm:prSet presAssocID="{A3CD5EFA-4773-4544-A01B-2311730159A1}" presName="linNode" presStyleCnt="0"/>
      <dgm:spPr/>
    </dgm:pt>
    <dgm:pt modelId="{E397E3D0-3CAD-4099-A5B1-20D5EF350437}" type="pres">
      <dgm:prSet presAssocID="{A3CD5EFA-4773-4544-A01B-2311730159A1}" presName="parentText" presStyleLbl="node1" presStyleIdx="1" presStyleCnt="4" custScaleX="74367" custScaleY="50883" custLinFactNeighborX="-2" custLinFactNeighborY="74">
        <dgm:presLayoutVars>
          <dgm:chMax val="1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D4CD06A2-22A8-48FC-9CFA-0F39E7213E2C}" type="pres">
      <dgm:prSet presAssocID="{A3CD5EFA-4773-4544-A01B-2311730159A1}" presName="descendantText" presStyleLbl="alignAccFollowNode1" presStyleIdx="1" presStyleCnt="3" custScaleX="134726" custScaleY="52324" custLinFactNeighborX="-23" custLinFactNeighborY="-1463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E90E916D-06C1-4040-B18A-DE66227ED910}" type="pres">
      <dgm:prSet presAssocID="{C0A5396C-88E4-4D0E-8ECE-1D149074B03D}" presName="sp" presStyleCnt="0"/>
      <dgm:spPr/>
    </dgm:pt>
    <dgm:pt modelId="{FDC3FB37-1827-46DE-8843-F404DC666452}" type="pres">
      <dgm:prSet presAssocID="{D9B73819-1DC2-4AFB-B305-88E801FCE883}" presName="linNode" presStyleCnt="0"/>
      <dgm:spPr/>
    </dgm:pt>
    <dgm:pt modelId="{6E4B9226-DDC7-4601-B5CE-5D6012A1D49F}" type="pres">
      <dgm:prSet presAssocID="{D9B73819-1DC2-4AFB-B305-88E801FCE883}" presName="parentText" presStyleLbl="node1" presStyleIdx="2" presStyleCnt="4" custScaleX="69238" custScaleY="56460" custLinFactNeighborX="-1411" custLinFactNeighborY="854">
        <dgm:presLayoutVars>
          <dgm:chMax val="1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9093FFFF-B007-481A-8452-40F3BC0A3160}" type="pres">
      <dgm:prSet presAssocID="{D9B73819-1DC2-4AFB-B305-88E801FCE883}" presName="descendantText" presStyleLbl="alignAccFollowNode1" presStyleIdx="2" presStyleCnt="3" custScaleX="121039" custScaleY="68440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5F1EB55D-0403-42D3-BFA7-4D33F59B5356}" type="pres">
      <dgm:prSet presAssocID="{144AA180-6358-44B4-B1FB-7D266F237408}" presName="sp" presStyleCnt="0"/>
      <dgm:spPr/>
    </dgm:pt>
    <dgm:pt modelId="{FE294741-F702-48AD-B1B3-1A39D171B00E}" type="pres">
      <dgm:prSet presAssocID="{51014E04-896E-4383-A56C-46CBFA49BCD9}" presName="linNode" presStyleCnt="0"/>
      <dgm:spPr/>
    </dgm:pt>
    <dgm:pt modelId="{D00EDDBE-BA8F-4658-B175-AE4B2826E206}" type="pres">
      <dgm:prSet presAssocID="{51014E04-896E-4383-A56C-46CBFA49BCD9}" presName="parentText" presStyleLbl="node1" presStyleIdx="3" presStyleCnt="4" custScaleX="69229" custScaleY="29998">
        <dgm:presLayoutVars>
          <dgm:chMax val="1"/>
          <dgm:bulletEnabled val="1"/>
        </dgm:presLayoutVars>
      </dgm:prSet>
      <dgm:spPr/>
      <dgm:t>
        <a:bodyPr/>
        <a:lstStyle/>
        <a:p>
          <a:endParaRPr lang="sk-SK"/>
        </a:p>
      </dgm:t>
    </dgm:pt>
  </dgm:ptLst>
  <dgm:cxnLst>
    <dgm:cxn modelId="{3853EFDE-AD94-4BAC-BDA2-E33B39E6993B}" srcId="{9BBF2AD2-27E8-4A06-9476-F52D286CAD0D}" destId="{4B5F1CC4-DF1F-40D4-9557-A995E0F19B66}" srcOrd="2" destOrd="0" parTransId="{0C27B594-5E28-49FD-A9B2-B919C5E4468B}" sibTransId="{05847772-B7EA-41DF-B71B-7338E9D874E2}"/>
    <dgm:cxn modelId="{E41564DF-82E2-4CBD-B2A0-E407FC130AFE}" type="presOf" srcId="{392B37E3-E19B-49B6-8B1A-0C185DF164C2}" destId="{5B26654A-1543-40D4-AC64-7471B7A7FA1D}" srcOrd="0" destOrd="0" presId="urn:microsoft.com/office/officeart/2005/8/layout/vList5"/>
    <dgm:cxn modelId="{14BCE484-E89D-4CEF-AA1A-9208FA9780AC}" srcId="{2F2F3064-4027-4DEF-86A1-260E78DCD3C2}" destId="{9BBF2AD2-27E8-4A06-9476-F52D286CAD0D}" srcOrd="0" destOrd="0" parTransId="{EF0669DC-DDBE-4D18-9445-9458B7BC8060}" sibTransId="{9046B811-CD60-4116-B6B7-F641B9E27A26}"/>
    <dgm:cxn modelId="{CFDEE17E-D6B2-4774-A55C-92741DD5D729}" type="presOf" srcId="{D9B73819-1DC2-4AFB-B305-88E801FCE883}" destId="{6E4B9226-DDC7-4601-B5CE-5D6012A1D49F}" srcOrd="0" destOrd="0" presId="urn:microsoft.com/office/officeart/2005/8/layout/vList5"/>
    <dgm:cxn modelId="{E980677A-CDA4-4C62-8233-23BBF5294C22}" type="presOf" srcId="{9BBF2AD2-27E8-4A06-9476-F52D286CAD0D}" destId="{4362C9E9-99A6-4519-88F5-C86D4810BE44}" srcOrd="0" destOrd="0" presId="urn:microsoft.com/office/officeart/2005/8/layout/vList5"/>
    <dgm:cxn modelId="{6944B817-3592-4DDE-A5E7-1F166E16E221}" type="presOf" srcId="{330411E5-AB2E-41F2-B029-ADCC6B71F3D6}" destId="{9093FFFF-B007-481A-8452-40F3BC0A3160}" srcOrd="0" destOrd="0" presId="urn:microsoft.com/office/officeart/2005/8/layout/vList5"/>
    <dgm:cxn modelId="{9B3F35FF-E008-47D9-8F0E-0FAD134694C7}" type="presOf" srcId="{A3CD5EFA-4773-4544-A01B-2311730159A1}" destId="{E397E3D0-3CAD-4099-A5B1-20D5EF350437}" srcOrd="0" destOrd="0" presId="urn:microsoft.com/office/officeart/2005/8/layout/vList5"/>
    <dgm:cxn modelId="{F13DED6E-9440-4CAE-BA9C-3B16D7099E29}" srcId="{2F2F3064-4027-4DEF-86A1-260E78DCD3C2}" destId="{51014E04-896E-4383-A56C-46CBFA49BCD9}" srcOrd="3" destOrd="0" parTransId="{586668E7-2CC6-4CA2-9574-9D9D92936C79}" sibTransId="{158D1991-3849-4716-9198-C5F6715B8554}"/>
    <dgm:cxn modelId="{5651BBBD-9EC7-49CB-99FA-30ED2FDD006C}" type="presOf" srcId="{2F2F3064-4027-4DEF-86A1-260E78DCD3C2}" destId="{0F412A1E-C295-4462-A620-13BB51CEC3B4}" srcOrd="0" destOrd="0" presId="urn:microsoft.com/office/officeart/2005/8/layout/vList5"/>
    <dgm:cxn modelId="{73EAE978-4BB6-47D9-9B4A-177591E4A41C}" type="presOf" srcId="{51014E04-896E-4383-A56C-46CBFA49BCD9}" destId="{D00EDDBE-BA8F-4658-B175-AE4B2826E206}" srcOrd="0" destOrd="0" presId="urn:microsoft.com/office/officeart/2005/8/layout/vList5"/>
    <dgm:cxn modelId="{E114CB0B-DF28-49E1-9D9A-59FCE844ACB7}" type="presOf" srcId="{9CF2BE9A-1F82-486D-9B14-280BFFC69AE5}" destId="{5B26654A-1543-40D4-AC64-7471B7A7FA1D}" srcOrd="0" destOrd="1" presId="urn:microsoft.com/office/officeart/2005/8/layout/vList5"/>
    <dgm:cxn modelId="{E92C7423-ACC3-4C3F-9F7C-7C9856535098}" srcId="{2F2F3064-4027-4DEF-86A1-260E78DCD3C2}" destId="{A3CD5EFA-4773-4544-A01B-2311730159A1}" srcOrd="1" destOrd="0" parTransId="{6E04C570-013B-4DFE-AA2A-F61A4286AA58}" sibTransId="{C0A5396C-88E4-4D0E-8ECE-1D149074B03D}"/>
    <dgm:cxn modelId="{334B3782-912A-47B4-A152-3A6DC0CAE5CB}" type="presOf" srcId="{CEFB7D30-3E82-43D2-BAEA-3BD5B68DFEA9}" destId="{5B26654A-1543-40D4-AC64-7471B7A7FA1D}" srcOrd="0" destOrd="3" presId="urn:microsoft.com/office/officeart/2005/8/layout/vList5"/>
    <dgm:cxn modelId="{7788CC92-ABA8-404B-92B7-1DF67D9ABD25}" srcId="{D9B73819-1DC2-4AFB-B305-88E801FCE883}" destId="{330411E5-AB2E-41F2-B029-ADCC6B71F3D6}" srcOrd="0" destOrd="0" parTransId="{BE734062-4E1E-4009-A81C-47A1C7A4B695}" sibTransId="{7570CC30-D878-4D00-8ED3-556D9F31BA2B}"/>
    <dgm:cxn modelId="{23487E91-0FFA-4D07-8D82-AE55D827464A}" srcId="{9BBF2AD2-27E8-4A06-9476-F52D286CAD0D}" destId="{392B37E3-E19B-49B6-8B1A-0C185DF164C2}" srcOrd="0" destOrd="0" parTransId="{E4D62448-69F7-46F3-8C85-206CED28892B}" sibTransId="{3B341367-AB0E-4572-BA0D-3F4A7BD5680B}"/>
    <dgm:cxn modelId="{588A296C-8822-43A8-9B64-0A5C1D9E4361}" srcId="{2F2F3064-4027-4DEF-86A1-260E78DCD3C2}" destId="{D9B73819-1DC2-4AFB-B305-88E801FCE883}" srcOrd="2" destOrd="0" parTransId="{81D37D6B-EA3C-4B14-B998-E08B248A47F5}" sibTransId="{144AA180-6358-44B4-B1FB-7D266F237408}"/>
    <dgm:cxn modelId="{8486FC9B-CB37-4F52-9E80-98F19C43382A}" srcId="{9BBF2AD2-27E8-4A06-9476-F52D286CAD0D}" destId="{CEFB7D30-3E82-43D2-BAEA-3BD5B68DFEA9}" srcOrd="3" destOrd="0" parTransId="{DE3DA453-867D-4FC1-A109-59E628FA77E7}" sibTransId="{7F32C4F7-2DE7-4986-9F0A-484A0593679C}"/>
    <dgm:cxn modelId="{681FB323-3061-45E0-B646-282549035DD3}" type="presOf" srcId="{4B5F1CC4-DF1F-40D4-9557-A995E0F19B66}" destId="{5B26654A-1543-40D4-AC64-7471B7A7FA1D}" srcOrd="0" destOrd="2" presId="urn:microsoft.com/office/officeart/2005/8/layout/vList5"/>
    <dgm:cxn modelId="{53E7C02C-1439-4B24-9E65-EE8268C2C0E1}" srcId="{A3CD5EFA-4773-4544-A01B-2311730159A1}" destId="{873B7611-D5AE-4872-869B-124C5C5ACF2F}" srcOrd="0" destOrd="0" parTransId="{C803FB36-945B-4930-BD63-B0EF8544FFAB}" sibTransId="{F80BF6F7-6E74-411B-B2ED-82D9D68C8971}"/>
    <dgm:cxn modelId="{62A91011-00ED-4E81-B5A1-0350B08077FF}" type="presOf" srcId="{873B7611-D5AE-4872-869B-124C5C5ACF2F}" destId="{D4CD06A2-22A8-48FC-9CFA-0F39E7213E2C}" srcOrd="0" destOrd="0" presId="urn:microsoft.com/office/officeart/2005/8/layout/vList5"/>
    <dgm:cxn modelId="{085CCDD9-52CE-4369-ADCD-ECCA8380F991}" srcId="{9BBF2AD2-27E8-4A06-9476-F52D286CAD0D}" destId="{9CF2BE9A-1F82-486D-9B14-280BFFC69AE5}" srcOrd="1" destOrd="0" parTransId="{E59C450F-8332-4F59-ACB9-488A270662F2}" sibTransId="{CF2AA2EC-288B-4F92-A201-3ABED6291E87}"/>
    <dgm:cxn modelId="{42C9FC3A-DB02-44D9-BEA5-80EAF9150C02}" type="presParOf" srcId="{0F412A1E-C295-4462-A620-13BB51CEC3B4}" destId="{7D3B6093-D397-4756-957A-BC872847FCAE}" srcOrd="0" destOrd="0" presId="urn:microsoft.com/office/officeart/2005/8/layout/vList5"/>
    <dgm:cxn modelId="{C43203E7-653F-4380-8E26-BFAF0041F9EA}" type="presParOf" srcId="{7D3B6093-D397-4756-957A-BC872847FCAE}" destId="{4362C9E9-99A6-4519-88F5-C86D4810BE44}" srcOrd="0" destOrd="0" presId="urn:microsoft.com/office/officeart/2005/8/layout/vList5"/>
    <dgm:cxn modelId="{8F2A1DF6-C81D-4805-B1E6-EB43394707D1}" type="presParOf" srcId="{7D3B6093-D397-4756-957A-BC872847FCAE}" destId="{5B26654A-1543-40D4-AC64-7471B7A7FA1D}" srcOrd="1" destOrd="0" presId="urn:microsoft.com/office/officeart/2005/8/layout/vList5"/>
    <dgm:cxn modelId="{9DFEE237-E257-4DB5-A163-4BC3FBD3D262}" type="presParOf" srcId="{0F412A1E-C295-4462-A620-13BB51CEC3B4}" destId="{5CD4BD22-46F3-4951-95F8-D147D96C6512}" srcOrd="1" destOrd="0" presId="urn:microsoft.com/office/officeart/2005/8/layout/vList5"/>
    <dgm:cxn modelId="{FD44B8A6-3359-4898-94F3-E57E265E5AF9}" type="presParOf" srcId="{0F412A1E-C295-4462-A620-13BB51CEC3B4}" destId="{3889135C-0FD2-47F2-A2EA-A3B0859E1247}" srcOrd="2" destOrd="0" presId="urn:microsoft.com/office/officeart/2005/8/layout/vList5"/>
    <dgm:cxn modelId="{EDCCC54B-2F51-44EE-B3DC-6DB1B07FFA58}" type="presParOf" srcId="{3889135C-0FD2-47F2-A2EA-A3B0859E1247}" destId="{E397E3D0-3CAD-4099-A5B1-20D5EF350437}" srcOrd="0" destOrd="0" presId="urn:microsoft.com/office/officeart/2005/8/layout/vList5"/>
    <dgm:cxn modelId="{D55DFB47-FFD7-4592-BC11-A3B4F2F85F1C}" type="presParOf" srcId="{3889135C-0FD2-47F2-A2EA-A3B0859E1247}" destId="{D4CD06A2-22A8-48FC-9CFA-0F39E7213E2C}" srcOrd="1" destOrd="0" presId="urn:microsoft.com/office/officeart/2005/8/layout/vList5"/>
    <dgm:cxn modelId="{A3948DF6-295E-42BF-A0F6-0B3298FE76D5}" type="presParOf" srcId="{0F412A1E-C295-4462-A620-13BB51CEC3B4}" destId="{E90E916D-06C1-4040-B18A-DE66227ED910}" srcOrd="3" destOrd="0" presId="urn:microsoft.com/office/officeart/2005/8/layout/vList5"/>
    <dgm:cxn modelId="{1DE5DDAE-070C-468C-A980-611E7A4F75EB}" type="presParOf" srcId="{0F412A1E-C295-4462-A620-13BB51CEC3B4}" destId="{FDC3FB37-1827-46DE-8843-F404DC666452}" srcOrd="4" destOrd="0" presId="urn:microsoft.com/office/officeart/2005/8/layout/vList5"/>
    <dgm:cxn modelId="{BE7D4F72-8C16-4E7B-886C-4AE425D6335F}" type="presParOf" srcId="{FDC3FB37-1827-46DE-8843-F404DC666452}" destId="{6E4B9226-DDC7-4601-B5CE-5D6012A1D49F}" srcOrd="0" destOrd="0" presId="urn:microsoft.com/office/officeart/2005/8/layout/vList5"/>
    <dgm:cxn modelId="{6F223058-51E8-4684-AEB9-E0243A3487E2}" type="presParOf" srcId="{FDC3FB37-1827-46DE-8843-F404DC666452}" destId="{9093FFFF-B007-481A-8452-40F3BC0A3160}" srcOrd="1" destOrd="0" presId="urn:microsoft.com/office/officeart/2005/8/layout/vList5"/>
    <dgm:cxn modelId="{CCACA372-7E5D-41AA-B936-7040784FD7B0}" type="presParOf" srcId="{0F412A1E-C295-4462-A620-13BB51CEC3B4}" destId="{5F1EB55D-0403-42D3-BFA7-4D33F59B5356}" srcOrd="5" destOrd="0" presId="urn:microsoft.com/office/officeart/2005/8/layout/vList5"/>
    <dgm:cxn modelId="{F2C13CDD-9B6B-4DCB-A18A-E94D90E295E7}" type="presParOf" srcId="{0F412A1E-C295-4462-A620-13BB51CEC3B4}" destId="{FE294741-F702-48AD-B1B3-1A39D171B00E}" srcOrd="6" destOrd="0" presId="urn:microsoft.com/office/officeart/2005/8/layout/vList5"/>
    <dgm:cxn modelId="{8A59C88C-3BC5-4A56-9736-164B62D7C948}" type="presParOf" srcId="{FE294741-F702-48AD-B1B3-1A39D171B00E}" destId="{D00EDDBE-BA8F-4658-B175-AE4B2826E20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F2F3064-4027-4DEF-86A1-260E78DCD3C2}" type="doc">
      <dgm:prSet loTypeId="urn:microsoft.com/office/officeart/2005/8/layout/vList5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sk-SK"/>
        </a:p>
      </dgm:t>
    </dgm:pt>
    <dgm:pt modelId="{9BBF2AD2-27E8-4A06-9476-F52D286CAD0D}">
      <dgm:prSet phldrT="[Text]" custT="1"/>
      <dgm:spPr/>
      <dgm:t>
        <a:bodyPr/>
        <a:lstStyle/>
        <a:p>
          <a:r>
            <a:rPr lang="sk-SK" sz="3200" b="1" dirty="0" smtClean="0">
              <a:solidFill>
                <a:schemeClr val="tx1"/>
              </a:solidFill>
            </a:rPr>
            <a:t>Znaky</a:t>
          </a:r>
          <a:endParaRPr lang="sk-SK" sz="3200" b="1" dirty="0">
            <a:solidFill>
              <a:schemeClr val="tx1"/>
            </a:solidFill>
          </a:endParaRPr>
        </a:p>
      </dgm:t>
    </dgm:pt>
    <dgm:pt modelId="{EF0669DC-DDBE-4D18-9445-9458B7BC8060}" type="parTrans" cxnId="{14BCE484-E89D-4CEF-AA1A-9208FA9780AC}">
      <dgm:prSet/>
      <dgm:spPr/>
      <dgm:t>
        <a:bodyPr/>
        <a:lstStyle/>
        <a:p>
          <a:endParaRPr lang="sk-SK"/>
        </a:p>
      </dgm:t>
    </dgm:pt>
    <dgm:pt modelId="{9046B811-CD60-4116-B6B7-F641B9E27A26}" type="sibTrans" cxnId="{14BCE484-E89D-4CEF-AA1A-9208FA9780AC}">
      <dgm:prSet/>
      <dgm:spPr/>
      <dgm:t>
        <a:bodyPr/>
        <a:lstStyle/>
        <a:p>
          <a:endParaRPr lang="sk-SK"/>
        </a:p>
      </dgm:t>
    </dgm:pt>
    <dgm:pt modelId="{A3CD5EFA-4773-4544-A01B-2311730159A1}">
      <dgm:prSet phldrT="[Text]"/>
      <dgm:spPr/>
      <dgm:t>
        <a:bodyPr/>
        <a:lstStyle/>
        <a:p>
          <a:r>
            <a:rPr lang="sk-SK" b="1" dirty="0" smtClean="0">
              <a:solidFill>
                <a:schemeClr val="tx1"/>
              </a:solidFill>
            </a:rPr>
            <a:t>Výhody</a:t>
          </a:r>
          <a:endParaRPr lang="sk-SK" b="1" dirty="0">
            <a:solidFill>
              <a:schemeClr val="tx1"/>
            </a:solidFill>
          </a:endParaRPr>
        </a:p>
      </dgm:t>
    </dgm:pt>
    <dgm:pt modelId="{6E04C570-013B-4DFE-AA2A-F61A4286AA58}" type="parTrans" cxnId="{E92C7423-ACC3-4C3F-9F7C-7C9856535098}">
      <dgm:prSet/>
      <dgm:spPr/>
      <dgm:t>
        <a:bodyPr/>
        <a:lstStyle/>
        <a:p>
          <a:endParaRPr lang="sk-SK"/>
        </a:p>
      </dgm:t>
    </dgm:pt>
    <dgm:pt modelId="{C0A5396C-88E4-4D0E-8ECE-1D149074B03D}" type="sibTrans" cxnId="{E92C7423-ACC3-4C3F-9F7C-7C9856535098}">
      <dgm:prSet/>
      <dgm:spPr/>
      <dgm:t>
        <a:bodyPr/>
        <a:lstStyle/>
        <a:p>
          <a:endParaRPr lang="sk-SK"/>
        </a:p>
      </dgm:t>
    </dgm:pt>
    <dgm:pt modelId="{873B7611-D5AE-4872-869B-124C5C5ACF2F}">
      <dgm:prSet phldrT="[Text]" custT="1"/>
      <dgm:spPr/>
      <dgm:t>
        <a:bodyPr/>
        <a:lstStyle/>
        <a:p>
          <a:r>
            <a:rPr lang="sk-SK" sz="2000" dirty="0" smtClean="0">
              <a:solidFill>
                <a:srgbClr val="000000"/>
              </a:solidFill>
            </a:rPr>
            <a:t>podnecuje k hospodárnosti</a:t>
          </a:r>
          <a:endParaRPr lang="sk-SK" sz="2000" dirty="0"/>
        </a:p>
      </dgm:t>
    </dgm:pt>
    <dgm:pt modelId="{C803FB36-945B-4930-BD63-B0EF8544FFAB}" type="parTrans" cxnId="{53E7C02C-1439-4B24-9E65-EE8268C2C0E1}">
      <dgm:prSet/>
      <dgm:spPr/>
      <dgm:t>
        <a:bodyPr/>
        <a:lstStyle/>
        <a:p>
          <a:endParaRPr lang="sk-SK"/>
        </a:p>
      </dgm:t>
    </dgm:pt>
    <dgm:pt modelId="{F80BF6F7-6E74-411B-B2ED-82D9D68C8971}" type="sibTrans" cxnId="{53E7C02C-1439-4B24-9E65-EE8268C2C0E1}">
      <dgm:prSet/>
      <dgm:spPr/>
      <dgm:t>
        <a:bodyPr/>
        <a:lstStyle/>
        <a:p>
          <a:endParaRPr lang="sk-SK"/>
        </a:p>
      </dgm:t>
    </dgm:pt>
    <dgm:pt modelId="{D9B73819-1DC2-4AFB-B305-88E801FCE883}">
      <dgm:prSet phldrT="[Text]"/>
      <dgm:spPr/>
      <dgm:t>
        <a:bodyPr/>
        <a:lstStyle/>
        <a:p>
          <a:r>
            <a:rPr lang="sk-SK" b="1" dirty="0" smtClean="0">
              <a:solidFill>
                <a:schemeClr val="tx1"/>
              </a:solidFill>
            </a:rPr>
            <a:t>Nevýhody</a:t>
          </a:r>
          <a:endParaRPr lang="sk-SK" b="1" dirty="0">
            <a:solidFill>
              <a:schemeClr val="tx1"/>
            </a:solidFill>
          </a:endParaRPr>
        </a:p>
      </dgm:t>
    </dgm:pt>
    <dgm:pt modelId="{81D37D6B-EA3C-4B14-B998-E08B248A47F5}" type="parTrans" cxnId="{588A296C-8822-43A8-9B64-0A5C1D9E4361}">
      <dgm:prSet/>
      <dgm:spPr/>
      <dgm:t>
        <a:bodyPr/>
        <a:lstStyle/>
        <a:p>
          <a:endParaRPr lang="sk-SK"/>
        </a:p>
      </dgm:t>
    </dgm:pt>
    <dgm:pt modelId="{144AA180-6358-44B4-B1FB-7D266F237408}" type="sibTrans" cxnId="{588A296C-8822-43A8-9B64-0A5C1D9E4361}">
      <dgm:prSet/>
      <dgm:spPr/>
      <dgm:t>
        <a:bodyPr/>
        <a:lstStyle/>
        <a:p>
          <a:endParaRPr lang="sk-SK"/>
        </a:p>
      </dgm:t>
    </dgm:pt>
    <dgm:pt modelId="{330411E5-AB2E-41F2-B029-ADCC6B71F3D6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sk-SK" sz="2000" dirty="0" smtClean="0">
              <a:solidFill>
                <a:srgbClr val="000000"/>
              </a:solidFill>
            </a:rPr>
            <a:t>nechráni slabých</a:t>
          </a:r>
          <a:endParaRPr lang="sk-SK" sz="2000" dirty="0"/>
        </a:p>
      </dgm:t>
    </dgm:pt>
    <dgm:pt modelId="{BE734062-4E1E-4009-A81C-47A1C7A4B695}" type="parTrans" cxnId="{7788CC92-ABA8-404B-92B7-1DF67D9ABD25}">
      <dgm:prSet/>
      <dgm:spPr/>
      <dgm:t>
        <a:bodyPr/>
        <a:lstStyle/>
        <a:p>
          <a:endParaRPr lang="sk-SK"/>
        </a:p>
      </dgm:t>
    </dgm:pt>
    <dgm:pt modelId="{7570CC30-D878-4D00-8ED3-556D9F31BA2B}" type="sibTrans" cxnId="{7788CC92-ABA8-404B-92B7-1DF67D9ABD25}">
      <dgm:prSet/>
      <dgm:spPr/>
      <dgm:t>
        <a:bodyPr/>
        <a:lstStyle/>
        <a:p>
          <a:endParaRPr lang="sk-SK"/>
        </a:p>
      </dgm:t>
    </dgm:pt>
    <dgm:pt modelId="{51014E04-896E-4383-A56C-46CBFA49BCD9}">
      <dgm:prSet/>
      <dgm:spPr/>
      <dgm:t>
        <a:bodyPr/>
        <a:lstStyle/>
        <a:p>
          <a:r>
            <a:rPr lang="sk-SK" b="1" dirty="0" smtClean="0">
              <a:solidFill>
                <a:schemeClr val="tx1"/>
              </a:solidFill>
            </a:rPr>
            <a:t>3 otázky</a:t>
          </a:r>
          <a:endParaRPr lang="sk-SK" b="1" dirty="0">
            <a:solidFill>
              <a:schemeClr val="tx1"/>
            </a:solidFill>
          </a:endParaRPr>
        </a:p>
      </dgm:t>
    </dgm:pt>
    <dgm:pt modelId="{586668E7-2CC6-4CA2-9574-9D9D92936C79}" type="parTrans" cxnId="{F13DED6E-9440-4CAE-BA9C-3B16D7099E29}">
      <dgm:prSet/>
      <dgm:spPr/>
      <dgm:t>
        <a:bodyPr/>
        <a:lstStyle/>
        <a:p>
          <a:endParaRPr lang="sk-SK"/>
        </a:p>
      </dgm:t>
    </dgm:pt>
    <dgm:pt modelId="{158D1991-3849-4716-9198-C5F6715B8554}" type="sibTrans" cxnId="{F13DED6E-9440-4CAE-BA9C-3B16D7099E29}">
      <dgm:prSet/>
      <dgm:spPr/>
      <dgm:t>
        <a:bodyPr/>
        <a:lstStyle/>
        <a:p>
          <a:endParaRPr lang="sk-SK"/>
        </a:p>
      </dgm:t>
    </dgm:pt>
    <dgm:pt modelId="{392B37E3-E19B-49B6-8B1A-0C185DF164C2}">
      <dgm:prSet phldrT="[Text]"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sk-SK" sz="2000" dirty="0" smtClean="0">
              <a:solidFill>
                <a:srgbClr val="000000"/>
              </a:solidFill>
            </a:rPr>
            <a:t> súkromné </a:t>
          </a:r>
          <a:r>
            <a:rPr lang="sk-SK" sz="2000" b="1" dirty="0" smtClean="0">
              <a:solidFill>
                <a:srgbClr val="000000"/>
              </a:solidFill>
            </a:rPr>
            <a:t>vlastníctvo</a:t>
          </a:r>
          <a:endParaRPr lang="sk-SK" sz="2400" b="1" dirty="0"/>
        </a:p>
      </dgm:t>
    </dgm:pt>
    <dgm:pt modelId="{E4D62448-69F7-46F3-8C85-206CED28892B}" type="parTrans" cxnId="{23487E91-0FFA-4D07-8D82-AE55D827464A}">
      <dgm:prSet/>
      <dgm:spPr/>
      <dgm:t>
        <a:bodyPr/>
        <a:lstStyle/>
        <a:p>
          <a:endParaRPr lang="sk-SK"/>
        </a:p>
      </dgm:t>
    </dgm:pt>
    <dgm:pt modelId="{3B341367-AB0E-4572-BA0D-3F4A7BD5680B}" type="sibTrans" cxnId="{23487E91-0FFA-4D07-8D82-AE55D827464A}">
      <dgm:prSet/>
      <dgm:spPr/>
      <dgm:t>
        <a:bodyPr/>
        <a:lstStyle/>
        <a:p>
          <a:endParaRPr lang="sk-SK"/>
        </a:p>
      </dgm:t>
    </dgm:pt>
    <dgm:pt modelId="{CEFB7D30-3E82-43D2-BAEA-3BD5B68DFEA9}">
      <dgm:prSet phldrT="[Text]" custT="1"/>
      <dgm:spPr/>
      <dgm:t>
        <a:bodyPr/>
        <a:lstStyle/>
        <a:p>
          <a:pPr marL="171450" indent="0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sk-SK" sz="2000" dirty="0"/>
        </a:p>
      </dgm:t>
    </dgm:pt>
    <dgm:pt modelId="{DE3DA453-867D-4FC1-A109-59E628FA77E7}" type="parTrans" cxnId="{8486FC9B-CB37-4F52-9E80-98F19C43382A}">
      <dgm:prSet/>
      <dgm:spPr/>
      <dgm:t>
        <a:bodyPr/>
        <a:lstStyle/>
        <a:p>
          <a:endParaRPr lang="sk-SK"/>
        </a:p>
      </dgm:t>
    </dgm:pt>
    <dgm:pt modelId="{7F32C4F7-2DE7-4986-9F0A-484A0593679C}" type="sibTrans" cxnId="{8486FC9B-CB37-4F52-9E80-98F19C43382A}">
      <dgm:prSet/>
      <dgm:spPr/>
      <dgm:t>
        <a:bodyPr/>
        <a:lstStyle/>
        <a:p>
          <a:endParaRPr lang="sk-SK"/>
        </a:p>
      </dgm:t>
    </dgm:pt>
    <dgm:pt modelId="{25AEAB44-82EC-47FA-859E-C7B7CAC8E333}">
      <dgm:prSet custT="1"/>
      <dgm:spPr/>
      <dgm:t>
        <a:bodyPr/>
        <a:lstStyle/>
        <a:p>
          <a:r>
            <a:rPr lang="sk-SK" sz="2000" dirty="0" smtClean="0">
              <a:solidFill>
                <a:srgbClr val="000000"/>
              </a:solidFill>
            </a:rPr>
            <a:t>informuje o lokálnych podmienkach podnikania</a:t>
          </a:r>
          <a:endParaRPr lang="sk-SK" sz="2000" dirty="0">
            <a:solidFill>
              <a:srgbClr val="000000"/>
            </a:solidFill>
          </a:endParaRPr>
        </a:p>
      </dgm:t>
    </dgm:pt>
    <dgm:pt modelId="{9177EA24-7D6C-4E10-A980-5A794617D181}" type="parTrans" cxnId="{4086C548-5B29-4524-BBCB-DAF39A0708C6}">
      <dgm:prSet/>
      <dgm:spPr/>
      <dgm:t>
        <a:bodyPr/>
        <a:lstStyle/>
        <a:p>
          <a:endParaRPr lang="sk-SK"/>
        </a:p>
      </dgm:t>
    </dgm:pt>
    <dgm:pt modelId="{40B4DC62-560E-4054-98FC-114E5E0D13AD}" type="sibTrans" cxnId="{4086C548-5B29-4524-BBCB-DAF39A0708C6}">
      <dgm:prSet/>
      <dgm:spPr/>
      <dgm:t>
        <a:bodyPr/>
        <a:lstStyle/>
        <a:p>
          <a:endParaRPr lang="sk-SK"/>
        </a:p>
      </dgm:t>
    </dgm:pt>
    <dgm:pt modelId="{EA7F03A3-44D4-45F3-BC38-5AFF84DEEC3D}">
      <dgm:prSet custT="1"/>
      <dgm:spPr/>
      <dgm:t>
        <a:bodyPr/>
        <a:lstStyle/>
        <a:p>
          <a:r>
            <a:rPr lang="sk-SK" sz="2000" dirty="0" smtClean="0">
              <a:solidFill>
                <a:srgbClr val="000000"/>
              </a:solidFill>
            </a:rPr>
            <a:t>signalizuje preferencie spotrebiteľov</a:t>
          </a:r>
          <a:endParaRPr lang="sk-SK" sz="2000" dirty="0">
            <a:solidFill>
              <a:srgbClr val="000000"/>
            </a:solidFill>
          </a:endParaRPr>
        </a:p>
      </dgm:t>
    </dgm:pt>
    <dgm:pt modelId="{39386EE0-7F02-46C3-BBAD-F14B320CE47F}" type="parTrans" cxnId="{2520922E-68BA-4E70-AEEF-AB07FCAAE311}">
      <dgm:prSet/>
      <dgm:spPr/>
      <dgm:t>
        <a:bodyPr/>
        <a:lstStyle/>
        <a:p>
          <a:endParaRPr lang="sk-SK"/>
        </a:p>
      </dgm:t>
    </dgm:pt>
    <dgm:pt modelId="{DA5CF512-08FB-42FC-A0A9-46C5FF37BE2A}" type="sibTrans" cxnId="{2520922E-68BA-4E70-AEEF-AB07FCAAE311}">
      <dgm:prSet/>
      <dgm:spPr/>
      <dgm:t>
        <a:bodyPr/>
        <a:lstStyle/>
        <a:p>
          <a:endParaRPr lang="sk-SK"/>
        </a:p>
      </dgm:t>
    </dgm:pt>
    <dgm:pt modelId="{BF3EBD92-FBFE-440E-A7CC-9DD84D3944A7}">
      <dgm:prSet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sk-SK" sz="2000" dirty="0" smtClean="0">
              <a:solidFill>
                <a:srgbClr val="000000"/>
              </a:solidFill>
            </a:rPr>
            <a:t>nebráni zásahu netrhových síl do tvorby cien</a:t>
          </a:r>
          <a:endParaRPr lang="sk-SK" sz="2000" dirty="0">
            <a:solidFill>
              <a:srgbClr val="000000"/>
            </a:solidFill>
          </a:endParaRPr>
        </a:p>
      </dgm:t>
    </dgm:pt>
    <dgm:pt modelId="{F4762602-0B65-438D-B131-1C2DFAAB4647}" type="parTrans" cxnId="{FC58BEFC-7338-4875-AB61-DD1380263E01}">
      <dgm:prSet/>
      <dgm:spPr/>
      <dgm:t>
        <a:bodyPr/>
        <a:lstStyle/>
        <a:p>
          <a:endParaRPr lang="sk-SK"/>
        </a:p>
      </dgm:t>
    </dgm:pt>
    <dgm:pt modelId="{C7A0D49E-619E-451A-9381-3348F6C74A97}" type="sibTrans" cxnId="{FC58BEFC-7338-4875-AB61-DD1380263E01}">
      <dgm:prSet/>
      <dgm:spPr/>
      <dgm:t>
        <a:bodyPr/>
        <a:lstStyle/>
        <a:p>
          <a:endParaRPr lang="sk-SK"/>
        </a:p>
      </dgm:t>
    </dgm:pt>
    <dgm:pt modelId="{5CD4CB05-C938-4A86-8E87-E698445C6C14}">
      <dgm:prSet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sk-SK" sz="2000" dirty="0" smtClean="0">
              <a:solidFill>
                <a:srgbClr val="000000"/>
              </a:solidFill>
            </a:rPr>
            <a:t>produkuje vedľajšie účinky (</a:t>
          </a:r>
          <a:r>
            <a:rPr lang="sk-SK" sz="2000" dirty="0" err="1" smtClean="0">
              <a:solidFill>
                <a:srgbClr val="000000"/>
              </a:solidFill>
            </a:rPr>
            <a:t>externality</a:t>
          </a:r>
          <a:r>
            <a:rPr lang="sk-SK" sz="2000" dirty="0" smtClean="0">
              <a:solidFill>
                <a:srgbClr val="000000"/>
              </a:solidFill>
            </a:rPr>
            <a:t>)</a:t>
          </a:r>
          <a:endParaRPr lang="sk-SK" sz="2000" dirty="0">
            <a:solidFill>
              <a:srgbClr val="000000"/>
            </a:solidFill>
          </a:endParaRPr>
        </a:p>
      </dgm:t>
    </dgm:pt>
    <dgm:pt modelId="{D193D026-BCBD-4304-9555-53115400AA3B}" type="parTrans" cxnId="{15319D7F-89A7-4A9F-98E9-8E30B32DD279}">
      <dgm:prSet/>
      <dgm:spPr/>
      <dgm:t>
        <a:bodyPr/>
        <a:lstStyle/>
        <a:p>
          <a:endParaRPr lang="sk-SK"/>
        </a:p>
      </dgm:t>
    </dgm:pt>
    <dgm:pt modelId="{8E9084A6-824A-4F0A-8B2A-8CF3BFB61FE8}" type="sibTrans" cxnId="{15319D7F-89A7-4A9F-98E9-8E30B32DD279}">
      <dgm:prSet/>
      <dgm:spPr/>
      <dgm:t>
        <a:bodyPr/>
        <a:lstStyle/>
        <a:p>
          <a:endParaRPr lang="sk-SK"/>
        </a:p>
      </dgm:t>
    </dgm:pt>
    <dgm:pt modelId="{A7EEAA24-43AE-4E25-9767-749C021387B8}">
      <dgm:prSet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sk-SK" sz="2000" dirty="0" smtClean="0">
              <a:solidFill>
                <a:srgbClr val="000000"/>
              </a:solidFill>
            </a:rPr>
            <a:t>v niektorých sférach odmieta fungovať</a:t>
          </a:r>
          <a:endParaRPr lang="sk-SK" sz="2000" dirty="0">
            <a:solidFill>
              <a:srgbClr val="000000"/>
            </a:solidFill>
          </a:endParaRPr>
        </a:p>
      </dgm:t>
    </dgm:pt>
    <dgm:pt modelId="{35755CC0-5274-405A-A12A-90CF8F9A65A4}" type="parTrans" cxnId="{B03C8B94-0AE6-408E-B85F-EDFE50A9DDFD}">
      <dgm:prSet/>
      <dgm:spPr/>
      <dgm:t>
        <a:bodyPr/>
        <a:lstStyle/>
        <a:p>
          <a:endParaRPr lang="sk-SK"/>
        </a:p>
      </dgm:t>
    </dgm:pt>
    <dgm:pt modelId="{4017B534-7A93-4968-9A52-4445B799FC9A}" type="sibTrans" cxnId="{B03C8B94-0AE6-408E-B85F-EDFE50A9DDFD}">
      <dgm:prSet/>
      <dgm:spPr/>
      <dgm:t>
        <a:bodyPr/>
        <a:lstStyle/>
        <a:p>
          <a:endParaRPr lang="sk-SK"/>
        </a:p>
      </dgm:t>
    </dgm:pt>
    <dgm:pt modelId="{062008E4-7CD5-48FD-85DF-D716CE203189}">
      <dgm:prSet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sk-SK" sz="2000" dirty="0" smtClean="0">
              <a:solidFill>
                <a:srgbClr val="000000"/>
              </a:solidFill>
            </a:rPr>
            <a:t>nedostatočne stabilný</a:t>
          </a:r>
          <a:endParaRPr lang="sk-SK" sz="2000" dirty="0">
            <a:solidFill>
              <a:srgbClr val="000000"/>
            </a:solidFill>
          </a:endParaRPr>
        </a:p>
      </dgm:t>
    </dgm:pt>
    <dgm:pt modelId="{5352C61C-D2D4-41C3-941B-2F035BED1BCC}" type="parTrans" cxnId="{4C09469B-5605-4170-852B-F1095BA334B4}">
      <dgm:prSet/>
      <dgm:spPr/>
      <dgm:t>
        <a:bodyPr/>
        <a:lstStyle/>
        <a:p>
          <a:endParaRPr lang="sk-SK"/>
        </a:p>
      </dgm:t>
    </dgm:pt>
    <dgm:pt modelId="{633A4B70-8D90-4C69-ADF1-716AF522E07C}" type="sibTrans" cxnId="{4C09469B-5605-4170-852B-F1095BA334B4}">
      <dgm:prSet/>
      <dgm:spPr/>
      <dgm:t>
        <a:bodyPr/>
        <a:lstStyle/>
        <a:p>
          <a:endParaRPr lang="sk-SK"/>
        </a:p>
      </dgm:t>
    </dgm:pt>
    <dgm:pt modelId="{98E4ABED-BCAD-4150-A62F-7E926AAF659C}">
      <dgm:prSet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sk-SK" sz="2000" dirty="0" smtClean="0">
              <a:solidFill>
                <a:srgbClr val="000000"/>
              </a:solidFill>
            </a:rPr>
            <a:t>asymetria informácií</a:t>
          </a:r>
          <a:endParaRPr lang="sk-SK" sz="1800" dirty="0">
            <a:solidFill>
              <a:srgbClr val="000000"/>
            </a:solidFill>
          </a:endParaRPr>
        </a:p>
      </dgm:t>
    </dgm:pt>
    <dgm:pt modelId="{E38F861D-AA4C-4930-8941-BAC0D3FE9D94}" type="parTrans" cxnId="{BA14A7F3-4359-46E4-A2DC-E29DC03976A0}">
      <dgm:prSet/>
      <dgm:spPr/>
      <dgm:t>
        <a:bodyPr/>
        <a:lstStyle/>
        <a:p>
          <a:endParaRPr lang="sk-SK"/>
        </a:p>
      </dgm:t>
    </dgm:pt>
    <dgm:pt modelId="{7925B96D-7802-4598-B432-ED7492E3F33E}" type="sibTrans" cxnId="{BA14A7F3-4359-46E4-A2DC-E29DC03976A0}">
      <dgm:prSet/>
      <dgm:spPr/>
      <dgm:t>
        <a:bodyPr/>
        <a:lstStyle/>
        <a:p>
          <a:endParaRPr lang="sk-SK"/>
        </a:p>
      </dgm:t>
    </dgm:pt>
    <dgm:pt modelId="{0DB7BC22-BA17-4145-BC76-B4AD45976EED}">
      <dgm:prSet phldrT="[Text]"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sk-SK" sz="2000" dirty="0" smtClean="0">
              <a:solidFill>
                <a:srgbClr val="000000"/>
              </a:solidFill>
            </a:rPr>
            <a:t> voľná tvorba </a:t>
          </a:r>
          <a:r>
            <a:rPr lang="sk-SK" sz="2000" b="1" dirty="0" smtClean="0">
              <a:solidFill>
                <a:srgbClr val="000000"/>
              </a:solidFill>
            </a:rPr>
            <a:t>cien:</a:t>
          </a:r>
          <a:r>
            <a:rPr lang="sk-SK" sz="2000" dirty="0" smtClean="0">
              <a:solidFill>
                <a:srgbClr val="000000"/>
              </a:solidFill>
            </a:rPr>
            <a:t> dopyt </a:t>
          </a:r>
          <a:r>
            <a:rPr lang="sk-SK" sz="2000" dirty="0" smtClean="0">
              <a:solidFill>
                <a:srgbClr val="000000"/>
              </a:solidFill>
              <a:cs typeface="Times New Roman" pitchFamily="18" charset="0"/>
            </a:rPr>
            <a:t>↔</a:t>
          </a:r>
          <a:r>
            <a:rPr lang="sk-SK" sz="2000" dirty="0" smtClean="0">
              <a:solidFill>
                <a:srgbClr val="000000"/>
              </a:solidFill>
            </a:rPr>
            <a:t> ponuka                         			    (domácnosti </a:t>
          </a:r>
          <a:r>
            <a:rPr lang="sk-SK" sz="2000" dirty="0" smtClean="0">
              <a:solidFill>
                <a:srgbClr val="000000"/>
              </a:solidFill>
              <a:cs typeface="Times New Roman" pitchFamily="18" charset="0"/>
            </a:rPr>
            <a:t>↔ podniky</a:t>
          </a:r>
          <a:r>
            <a:rPr lang="sk-SK" sz="2000" dirty="0" smtClean="0">
              <a:solidFill>
                <a:srgbClr val="000000"/>
              </a:solidFill>
            </a:rPr>
            <a:t>)</a:t>
          </a:r>
          <a:endParaRPr lang="sk-SK" sz="2400" dirty="0"/>
        </a:p>
      </dgm:t>
    </dgm:pt>
    <dgm:pt modelId="{CA858D13-7179-4733-89C0-7BC13403759B}" type="parTrans" cxnId="{0426868A-191D-4EE0-9FD2-750EE3551648}">
      <dgm:prSet/>
      <dgm:spPr/>
      <dgm:t>
        <a:bodyPr/>
        <a:lstStyle/>
        <a:p>
          <a:endParaRPr lang="sk-SK"/>
        </a:p>
      </dgm:t>
    </dgm:pt>
    <dgm:pt modelId="{E6BFC234-2C87-43BA-92AA-D253A66D8740}" type="sibTrans" cxnId="{0426868A-191D-4EE0-9FD2-750EE3551648}">
      <dgm:prSet/>
      <dgm:spPr/>
      <dgm:t>
        <a:bodyPr/>
        <a:lstStyle/>
        <a:p>
          <a:endParaRPr lang="sk-SK"/>
        </a:p>
      </dgm:t>
    </dgm:pt>
    <dgm:pt modelId="{32D07D7D-9720-4658-B8FD-5DD03F0F54FF}">
      <dgm:prSet phldrT="[Text]"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sk-SK" sz="2000" dirty="0" smtClean="0">
              <a:solidFill>
                <a:srgbClr val="000000"/>
              </a:solidFill>
            </a:rPr>
            <a:t> maximalizácia dôchodkov</a:t>
          </a:r>
          <a:endParaRPr lang="sk-SK" sz="2400" dirty="0"/>
        </a:p>
      </dgm:t>
    </dgm:pt>
    <dgm:pt modelId="{97FBCCA6-4808-41EE-A263-A3F971FE9778}" type="parTrans" cxnId="{4DEF24DB-1782-474E-AE4C-7748EED419AD}">
      <dgm:prSet/>
      <dgm:spPr/>
      <dgm:t>
        <a:bodyPr/>
        <a:lstStyle/>
        <a:p>
          <a:endParaRPr lang="sk-SK"/>
        </a:p>
      </dgm:t>
    </dgm:pt>
    <dgm:pt modelId="{CE18DC80-E8CF-4A3F-926D-42A416188E43}" type="sibTrans" cxnId="{4DEF24DB-1782-474E-AE4C-7748EED419AD}">
      <dgm:prSet/>
      <dgm:spPr/>
      <dgm:t>
        <a:bodyPr/>
        <a:lstStyle/>
        <a:p>
          <a:endParaRPr lang="sk-SK"/>
        </a:p>
      </dgm:t>
    </dgm:pt>
    <dgm:pt modelId="{0E585E39-8ACD-4434-A1B3-7632330010EF}">
      <dgm:prSet phldrT="[Text]"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sk-SK" sz="2000" dirty="0" smtClean="0">
              <a:solidFill>
                <a:srgbClr val="000000"/>
              </a:solidFill>
            </a:rPr>
            <a:t> plná zmluvná sloboda  (sloboda voľby</a:t>
          </a:r>
          <a:r>
            <a:rPr lang="en-US" sz="2000" dirty="0" smtClean="0">
              <a:solidFill>
                <a:srgbClr val="000000"/>
              </a:solidFill>
              <a:cs typeface="Times New Roman" pitchFamily="18" charset="0"/>
            </a:rPr>
            <a:t>)</a:t>
          </a:r>
          <a:endParaRPr lang="sk-SK" sz="2400" dirty="0"/>
        </a:p>
      </dgm:t>
    </dgm:pt>
    <dgm:pt modelId="{2156AE44-0628-4079-8E1F-A2FDE6948BC9}" type="parTrans" cxnId="{3E55437D-3A69-473B-95F4-2D73614FB6AC}">
      <dgm:prSet/>
      <dgm:spPr/>
      <dgm:t>
        <a:bodyPr/>
        <a:lstStyle/>
        <a:p>
          <a:endParaRPr lang="sk-SK"/>
        </a:p>
      </dgm:t>
    </dgm:pt>
    <dgm:pt modelId="{D8DF8EFF-7FB1-41B5-A19B-B4010588D2AA}" type="sibTrans" cxnId="{3E55437D-3A69-473B-95F4-2D73614FB6AC}">
      <dgm:prSet/>
      <dgm:spPr/>
      <dgm:t>
        <a:bodyPr/>
        <a:lstStyle/>
        <a:p>
          <a:endParaRPr lang="sk-SK"/>
        </a:p>
      </dgm:t>
    </dgm:pt>
    <dgm:pt modelId="{7404A433-6B08-4063-91BF-9E12F3007CFE}">
      <dgm:prSet phldrT="[Text]"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sk-SK" sz="2000" dirty="0" smtClean="0">
              <a:solidFill>
                <a:srgbClr val="000000"/>
              </a:solidFill>
            </a:rPr>
            <a:t> dokonalá konkurencia</a:t>
          </a:r>
          <a:endParaRPr lang="sk-SK" sz="2400" dirty="0"/>
        </a:p>
      </dgm:t>
    </dgm:pt>
    <dgm:pt modelId="{1AF02EF5-DDF4-4824-B8BB-03B5101CB9B8}" type="parTrans" cxnId="{C85DDE24-D353-45E0-A3FE-EC0B8FDBAE43}">
      <dgm:prSet/>
      <dgm:spPr/>
      <dgm:t>
        <a:bodyPr/>
        <a:lstStyle/>
        <a:p>
          <a:endParaRPr lang="sk-SK"/>
        </a:p>
      </dgm:t>
    </dgm:pt>
    <dgm:pt modelId="{AEBDDE49-F11F-41B9-9446-924EEF9DC1D4}" type="sibTrans" cxnId="{C85DDE24-D353-45E0-A3FE-EC0B8FDBAE43}">
      <dgm:prSet/>
      <dgm:spPr/>
      <dgm:t>
        <a:bodyPr/>
        <a:lstStyle/>
        <a:p>
          <a:endParaRPr lang="sk-SK"/>
        </a:p>
      </dgm:t>
    </dgm:pt>
    <dgm:pt modelId="{839A3446-E122-4EEF-99C9-02C24CFE83B0}">
      <dgm:prSet/>
      <dgm:spPr/>
      <dgm:t>
        <a:bodyPr/>
        <a:lstStyle/>
        <a:p>
          <a:endParaRPr lang="sk-SK" dirty="0"/>
        </a:p>
      </dgm:t>
    </dgm:pt>
    <dgm:pt modelId="{89997DC4-2D67-490D-9241-0A5F00EFEE72}" type="parTrans" cxnId="{A4210837-7733-4D86-8009-E7B00D51C59C}">
      <dgm:prSet/>
      <dgm:spPr/>
      <dgm:t>
        <a:bodyPr/>
        <a:lstStyle/>
        <a:p>
          <a:endParaRPr lang="sk-SK"/>
        </a:p>
      </dgm:t>
    </dgm:pt>
    <dgm:pt modelId="{FE78B930-BB01-4D87-A754-0C65490015EF}" type="sibTrans" cxnId="{A4210837-7733-4D86-8009-E7B00D51C59C}">
      <dgm:prSet/>
      <dgm:spPr/>
      <dgm:t>
        <a:bodyPr/>
        <a:lstStyle/>
        <a:p>
          <a:endParaRPr lang="sk-SK"/>
        </a:p>
      </dgm:t>
    </dgm:pt>
    <dgm:pt modelId="{0F412A1E-C295-4462-A620-13BB51CEC3B4}" type="pres">
      <dgm:prSet presAssocID="{2F2F3064-4027-4DEF-86A1-260E78DCD3C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sk-SK"/>
        </a:p>
      </dgm:t>
    </dgm:pt>
    <dgm:pt modelId="{7D3B6093-D397-4756-957A-BC872847FCAE}" type="pres">
      <dgm:prSet presAssocID="{9BBF2AD2-27E8-4A06-9476-F52D286CAD0D}" presName="linNode" presStyleCnt="0"/>
      <dgm:spPr/>
    </dgm:pt>
    <dgm:pt modelId="{4362C9E9-99A6-4519-88F5-C86D4810BE44}" type="pres">
      <dgm:prSet presAssocID="{9BBF2AD2-27E8-4A06-9476-F52D286CAD0D}" presName="parentText" presStyleLbl="node1" presStyleIdx="0" presStyleCnt="4" custScaleX="74358" custScaleY="79853">
        <dgm:presLayoutVars>
          <dgm:chMax val="1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5B26654A-1543-40D4-AC64-7471B7A7FA1D}" type="pres">
      <dgm:prSet presAssocID="{9BBF2AD2-27E8-4A06-9476-F52D286CAD0D}" presName="descendantText" presStyleLbl="alignAccFollowNode1" presStyleIdx="0" presStyleCnt="4" custScaleX="126212" custScaleY="120659" custLinFactNeighborX="8735" custLinFactNeighborY="-22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5CD4BD22-46F3-4951-95F8-D147D96C6512}" type="pres">
      <dgm:prSet presAssocID="{9046B811-CD60-4116-B6B7-F641B9E27A26}" presName="sp" presStyleCnt="0"/>
      <dgm:spPr/>
    </dgm:pt>
    <dgm:pt modelId="{3889135C-0FD2-47F2-A2EA-A3B0859E1247}" type="pres">
      <dgm:prSet presAssocID="{A3CD5EFA-4773-4544-A01B-2311730159A1}" presName="linNode" presStyleCnt="0"/>
      <dgm:spPr/>
    </dgm:pt>
    <dgm:pt modelId="{E397E3D0-3CAD-4099-A5B1-20D5EF350437}" type="pres">
      <dgm:prSet presAssocID="{A3CD5EFA-4773-4544-A01B-2311730159A1}" presName="parentText" presStyleLbl="node1" presStyleIdx="1" presStyleCnt="4" custScaleX="74367" custScaleY="50883" custLinFactNeighborX="-2" custLinFactNeighborY="74">
        <dgm:presLayoutVars>
          <dgm:chMax val="1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D4CD06A2-22A8-48FC-9CFA-0F39E7213E2C}" type="pres">
      <dgm:prSet presAssocID="{A3CD5EFA-4773-4544-A01B-2311730159A1}" presName="descendantText" presStyleLbl="alignAccFollowNode1" presStyleIdx="1" presStyleCnt="4" custScaleX="134726" custScaleY="63037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E90E916D-06C1-4040-B18A-DE66227ED910}" type="pres">
      <dgm:prSet presAssocID="{C0A5396C-88E4-4D0E-8ECE-1D149074B03D}" presName="sp" presStyleCnt="0"/>
      <dgm:spPr/>
    </dgm:pt>
    <dgm:pt modelId="{FDC3FB37-1827-46DE-8843-F404DC666452}" type="pres">
      <dgm:prSet presAssocID="{D9B73819-1DC2-4AFB-B305-88E801FCE883}" presName="linNode" presStyleCnt="0"/>
      <dgm:spPr/>
    </dgm:pt>
    <dgm:pt modelId="{6E4B9226-DDC7-4601-B5CE-5D6012A1D49F}" type="pres">
      <dgm:prSet presAssocID="{D9B73819-1DC2-4AFB-B305-88E801FCE883}" presName="parentText" presStyleLbl="node1" presStyleIdx="2" presStyleCnt="4" custScaleX="69238" custScaleY="81804">
        <dgm:presLayoutVars>
          <dgm:chMax val="1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9093FFFF-B007-481A-8452-40F3BC0A3160}" type="pres">
      <dgm:prSet presAssocID="{D9B73819-1DC2-4AFB-B305-88E801FCE883}" presName="descendantText" presStyleLbl="alignAccFollowNode1" presStyleIdx="2" presStyleCnt="4" custScaleX="121039" custScaleY="106827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5F1EB55D-0403-42D3-BFA7-4D33F59B5356}" type="pres">
      <dgm:prSet presAssocID="{144AA180-6358-44B4-B1FB-7D266F237408}" presName="sp" presStyleCnt="0"/>
      <dgm:spPr/>
    </dgm:pt>
    <dgm:pt modelId="{FE294741-F702-48AD-B1B3-1A39D171B00E}" type="pres">
      <dgm:prSet presAssocID="{51014E04-896E-4383-A56C-46CBFA49BCD9}" presName="linNode" presStyleCnt="0"/>
      <dgm:spPr/>
    </dgm:pt>
    <dgm:pt modelId="{D00EDDBE-BA8F-4658-B175-AE4B2826E206}" type="pres">
      <dgm:prSet presAssocID="{51014E04-896E-4383-A56C-46CBFA49BCD9}" presName="parentText" presStyleLbl="node1" presStyleIdx="3" presStyleCnt="4" custScaleX="69229" custScaleY="27378">
        <dgm:presLayoutVars>
          <dgm:chMax val="1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870B5A6C-7676-4A94-92C1-7A334BF35F2D}" type="pres">
      <dgm:prSet presAssocID="{51014E04-896E-4383-A56C-46CBFA49BCD9}" presName="descendantText" presStyleLbl="alignAccFollowNode1" presStyleIdx="3" presStyleCnt="4" custScaleX="121519" custScaleY="36908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</dgm:ptLst>
  <dgm:cxnLst>
    <dgm:cxn modelId="{6F0F427C-4E31-4B8D-8455-0AD2B8F42BC4}" type="presOf" srcId="{A3CD5EFA-4773-4544-A01B-2311730159A1}" destId="{E397E3D0-3CAD-4099-A5B1-20D5EF350437}" srcOrd="0" destOrd="0" presId="urn:microsoft.com/office/officeart/2005/8/layout/vList5"/>
    <dgm:cxn modelId="{C85DDE24-D353-45E0-A3FE-EC0B8FDBAE43}" srcId="{9BBF2AD2-27E8-4A06-9476-F52D286CAD0D}" destId="{7404A433-6B08-4063-91BF-9E12F3007CFE}" srcOrd="4" destOrd="0" parTransId="{1AF02EF5-DDF4-4824-B8BB-03B5101CB9B8}" sibTransId="{AEBDDE49-F11F-41B9-9446-924EEF9DC1D4}"/>
    <dgm:cxn modelId="{15319D7F-89A7-4A9F-98E9-8E30B32DD279}" srcId="{D9B73819-1DC2-4AFB-B305-88E801FCE883}" destId="{5CD4CB05-C938-4A86-8E87-E698445C6C14}" srcOrd="2" destOrd="0" parTransId="{D193D026-BCBD-4304-9555-53115400AA3B}" sibTransId="{8E9084A6-824A-4F0A-8B2A-8CF3BFB61FE8}"/>
    <dgm:cxn modelId="{6C255213-328D-48CB-96FB-E847D234AAED}" type="presOf" srcId="{0DB7BC22-BA17-4145-BC76-B4AD45976EED}" destId="{5B26654A-1543-40D4-AC64-7471B7A7FA1D}" srcOrd="0" destOrd="1" presId="urn:microsoft.com/office/officeart/2005/8/layout/vList5"/>
    <dgm:cxn modelId="{858FD769-3599-4742-9D2E-86E260902B03}" type="presOf" srcId="{BF3EBD92-FBFE-440E-A7CC-9DD84D3944A7}" destId="{9093FFFF-B007-481A-8452-40F3BC0A3160}" srcOrd="0" destOrd="1" presId="urn:microsoft.com/office/officeart/2005/8/layout/vList5"/>
    <dgm:cxn modelId="{23487E91-0FFA-4D07-8D82-AE55D827464A}" srcId="{9BBF2AD2-27E8-4A06-9476-F52D286CAD0D}" destId="{392B37E3-E19B-49B6-8B1A-0C185DF164C2}" srcOrd="0" destOrd="0" parTransId="{E4D62448-69F7-46F3-8C85-206CED28892B}" sibTransId="{3B341367-AB0E-4572-BA0D-3F4A7BD5680B}"/>
    <dgm:cxn modelId="{2520922E-68BA-4E70-AEEF-AB07FCAAE311}" srcId="{A3CD5EFA-4773-4544-A01B-2311730159A1}" destId="{EA7F03A3-44D4-45F3-BC38-5AFF84DEEC3D}" srcOrd="2" destOrd="0" parTransId="{39386EE0-7F02-46C3-BBAD-F14B320CE47F}" sibTransId="{DA5CF512-08FB-42FC-A0A9-46C5FF37BE2A}"/>
    <dgm:cxn modelId="{53E7C02C-1439-4B24-9E65-EE8268C2C0E1}" srcId="{A3CD5EFA-4773-4544-A01B-2311730159A1}" destId="{873B7611-D5AE-4872-869B-124C5C5ACF2F}" srcOrd="0" destOrd="0" parTransId="{C803FB36-945B-4930-BD63-B0EF8544FFAB}" sibTransId="{F80BF6F7-6E74-411B-B2ED-82D9D68C8971}"/>
    <dgm:cxn modelId="{DE1918E4-7795-45EB-AFC7-27BC36899792}" type="presOf" srcId="{51014E04-896E-4383-A56C-46CBFA49BCD9}" destId="{D00EDDBE-BA8F-4658-B175-AE4B2826E206}" srcOrd="0" destOrd="0" presId="urn:microsoft.com/office/officeart/2005/8/layout/vList5"/>
    <dgm:cxn modelId="{E71619D2-5F7F-4712-92AD-1176EB724710}" type="presOf" srcId="{98E4ABED-BCAD-4150-A62F-7E926AAF659C}" destId="{9093FFFF-B007-481A-8452-40F3BC0A3160}" srcOrd="0" destOrd="5" presId="urn:microsoft.com/office/officeart/2005/8/layout/vList5"/>
    <dgm:cxn modelId="{7788CC92-ABA8-404B-92B7-1DF67D9ABD25}" srcId="{D9B73819-1DC2-4AFB-B305-88E801FCE883}" destId="{330411E5-AB2E-41F2-B029-ADCC6B71F3D6}" srcOrd="0" destOrd="0" parTransId="{BE734062-4E1E-4009-A81C-47A1C7A4B695}" sibTransId="{7570CC30-D878-4D00-8ED3-556D9F31BA2B}"/>
    <dgm:cxn modelId="{136D3203-08DD-4F2D-B760-F31EB8AE7286}" type="presOf" srcId="{25AEAB44-82EC-47FA-859E-C7B7CAC8E333}" destId="{D4CD06A2-22A8-48FC-9CFA-0F39E7213E2C}" srcOrd="0" destOrd="1" presId="urn:microsoft.com/office/officeart/2005/8/layout/vList5"/>
    <dgm:cxn modelId="{6253D54D-2D78-435C-9E92-3E38EBD2AB95}" type="presOf" srcId="{392B37E3-E19B-49B6-8B1A-0C185DF164C2}" destId="{5B26654A-1543-40D4-AC64-7471B7A7FA1D}" srcOrd="0" destOrd="0" presId="urn:microsoft.com/office/officeart/2005/8/layout/vList5"/>
    <dgm:cxn modelId="{1EA088DD-004C-4ECC-9D8E-3580850A5F5C}" type="presOf" srcId="{A7EEAA24-43AE-4E25-9767-749C021387B8}" destId="{9093FFFF-B007-481A-8452-40F3BC0A3160}" srcOrd="0" destOrd="3" presId="urn:microsoft.com/office/officeart/2005/8/layout/vList5"/>
    <dgm:cxn modelId="{A302B1BC-B40C-4238-8C0A-83A42446D427}" type="presOf" srcId="{2F2F3064-4027-4DEF-86A1-260E78DCD3C2}" destId="{0F412A1E-C295-4462-A620-13BB51CEC3B4}" srcOrd="0" destOrd="0" presId="urn:microsoft.com/office/officeart/2005/8/layout/vList5"/>
    <dgm:cxn modelId="{4086C548-5B29-4524-BBCB-DAF39A0708C6}" srcId="{A3CD5EFA-4773-4544-A01B-2311730159A1}" destId="{25AEAB44-82EC-47FA-859E-C7B7CAC8E333}" srcOrd="1" destOrd="0" parTransId="{9177EA24-7D6C-4E10-A980-5A794617D181}" sibTransId="{40B4DC62-560E-4054-98FC-114E5E0D13AD}"/>
    <dgm:cxn modelId="{E92C7423-ACC3-4C3F-9F7C-7C9856535098}" srcId="{2F2F3064-4027-4DEF-86A1-260E78DCD3C2}" destId="{A3CD5EFA-4773-4544-A01B-2311730159A1}" srcOrd="1" destOrd="0" parTransId="{6E04C570-013B-4DFE-AA2A-F61A4286AA58}" sibTransId="{C0A5396C-88E4-4D0E-8ECE-1D149074B03D}"/>
    <dgm:cxn modelId="{B8C7EAA7-0993-4E6F-9E02-FB0CAE9BE832}" type="presOf" srcId="{873B7611-D5AE-4872-869B-124C5C5ACF2F}" destId="{D4CD06A2-22A8-48FC-9CFA-0F39E7213E2C}" srcOrd="0" destOrd="0" presId="urn:microsoft.com/office/officeart/2005/8/layout/vList5"/>
    <dgm:cxn modelId="{4C09469B-5605-4170-852B-F1095BA334B4}" srcId="{D9B73819-1DC2-4AFB-B305-88E801FCE883}" destId="{062008E4-7CD5-48FD-85DF-D716CE203189}" srcOrd="4" destOrd="0" parTransId="{5352C61C-D2D4-41C3-941B-2F035BED1BCC}" sibTransId="{633A4B70-8D90-4C69-ADF1-716AF522E07C}"/>
    <dgm:cxn modelId="{BD2FC360-D64E-4D1A-BDB9-CFCA0564CD31}" type="presOf" srcId="{839A3446-E122-4EEF-99C9-02C24CFE83B0}" destId="{870B5A6C-7676-4A94-92C1-7A334BF35F2D}" srcOrd="0" destOrd="0" presId="urn:microsoft.com/office/officeart/2005/8/layout/vList5"/>
    <dgm:cxn modelId="{588A296C-8822-43A8-9B64-0A5C1D9E4361}" srcId="{2F2F3064-4027-4DEF-86A1-260E78DCD3C2}" destId="{D9B73819-1DC2-4AFB-B305-88E801FCE883}" srcOrd="2" destOrd="0" parTransId="{81D37D6B-EA3C-4B14-B998-E08B248A47F5}" sibTransId="{144AA180-6358-44B4-B1FB-7D266F237408}"/>
    <dgm:cxn modelId="{CC8BBAB7-8D31-4C60-A742-A9047720F8D3}" type="presOf" srcId="{0E585E39-8ACD-4434-A1B3-7632330010EF}" destId="{5B26654A-1543-40D4-AC64-7471B7A7FA1D}" srcOrd="0" destOrd="3" presId="urn:microsoft.com/office/officeart/2005/8/layout/vList5"/>
    <dgm:cxn modelId="{A824B082-B88A-4C59-B6F7-F468AB5490F7}" type="presOf" srcId="{5CD4CB05-C938-4A86-8E87-E698445C6C14}" destId="{9093FFFF-B007-481A-8452-40F3BC0A3160}" srcOrd="0" destOrd="2" presId="urn:microsoft.com/office/officeart/2005/8/layout/vList5"/>
    <dgm:cxn modelId="{6339E445-C422-47BC-83F1-89CD258B48E2}" type="presOf" srcId="{CEFB7D30-3E82-43D2-BAEA-3BD5B68DFEA9}" destId="{5B26654A-1543-40D4-AC64-7471B7A7FA1D}" srcOrd="0" destOrd="5" presId="urn:microsoft.com/office/officeart/2005/8/layout/vList5"/>
    <dgm:cxn modelId="{062499BA-3D4F-49EF-94F7-C0C604DEB5E1}" type="presOf" srcId="{D9B73819-1DC2-4AFB-B305-88E801FCE883}" destId="{6E4B9226-DDC7-4601-B5CE-5D6012A1D49F}" srcOrd="0" destOrd="0" presId="urn:microsoft.com/office/officeart/2005/8/layout/vList5"/>
    <dgm:cxn modelId="{BA14A7F3-4359-46E4-A2DC-E29DC03976A0}" srcId="{D9B73819-1DC2-4AFB-B305-88E801FCE883}" destId="{98E4ABED-BCAD-4150-A62F-7E926AAF659C}" srcOrd="5" destOrd="0" parTransId="{E38F861D-AA4C-4930-8941-BAC0D3FE9D94}" sibTransId="{7925B96D-7802-4598-B432-ED7492E3F33E}"/>
    <dgm:cxn modelId="{A4210837-7733-4D86-8009-E7B00D51C59C}" srcId="{51014E04-896E-4383-A56C-46CBFA49BCD9}" destId="{839A3446-E122-4EEF-99C9-02C24CFE83B0}" srcOrd="0" destOrd="0" parTransId="{89997DC4-2D67-490D-9241-0A5F00EFEE72}" sibTransId="{FE78B930-BB01-4D87-A754-0C65490015EF}"/>
    <dgm:cxn modelId="{E9C48B21-FB8E-4579-9D3D-D2B1FB4B5CB1}" type="presOf" srcId="{9BBF2AD2-27E8-4A06-9476-F52D286CAD0D}" destId="{4362C9E9-99A6-4519-88F5-C86D4810BE44}" srcOrd="0" destOrd="0" presId="urn:microsoft.com/office/officeart/2005/8/layout/vList5"/>
    <dgm:cxn modelId="{F13DED6E-9440-4CAE-BA9C-3B16D7099E29}" srcId="{2F2F3064-4027-4DEF-86A1-260E78DCD3C2}" destId="{51014E04-896E-4383-A56C-46CBFA49BCD9}" srcOrd="3" destOrd="0" parTransId="{586668E7-2CC6-4CA2-9574-9D9D92936C79}" sibTransId="{158D1991-3849-4716-9198-C5F6715B8554}"/>
    <dgm:cxn modelId="{0426868A-191D-4EE0-9FD2-750EE3551648}" srcId="{9BBF2AD2-27E8-4A06-9476-F52D286CAD0D}" destId="{0DB7BC22-BA17-4145-BC76-B4AD45976EED}" srcOrd="1" destOrd="0" parTransId="{CA858D13-7179-4733-89C0-7BC13403759B}" sibTransId="{E6BFC234-2C87-43BA-92AA-D253A66D8740}"/>
    <dgm:cxn modelId="{FC58BEFC-7338-4875-AB61-DD1380263E01}" srcId="{D9B73819-1DC2-4AFB-B305-88E801FCE883}" destId="{BF3EBD92-FBFE-440E-A7CC-9DD84D3944A7}" srcOrd="1" destOrd="0" parTransId="{F4762602-0B65-438D-B131-1C2DFAAB4647}" sibTransId="{C7A0D49E-619E-451A-9381-3348F6C74A97}"/>
    <dgm:cxn modelId="{B03C8B94-0AE6-408E-B85F-EDFE50A9DDFD}" srcId="{D9B73819-1DC2-4AFB-B305-88E801FCE883}" destId="{A7EEAA24-43AE-4E25-9767-749C021387B8}" srcOrd="3" destOrd="0" parTransId="{35755CC0-5274-405A-A12A-90CF8F9A65A4}" sibTransId="{4017B534-7A93-4968-9A52-4445B799FC9A}"/>
    <dgm:cxn modelId="{A6200265-0D8A-4AC2-BB8B-11C58EC61249}" type="presOf" srcId="{7404A433-6B08-4063-91BF-9E12F3007CFE}" destId="{5B26654A-1543-40D4-AC64-7471B7A7FA1D}" srcOrd="0" destOrd="4" presId="urn:microsoft.com/office/officeart/2005/8/layout/vList5"/>
    <dgm:cxn modelId="{8486FC9B-CB37-4F52-9E80-98F19C43382A}" srcId="{9BBF2AD2-27E8-4A06-9476-F52D286CAD0D}" destId="{CEFB7D30-3E82-43D2-BAEA-3BD5B68DFEA9}" srcOrd="5" destOrd="0" parTransId="{DE3DA453-867D-4FC1-A109-59E628FA77E7}" sibTransId="{7F32C4F7-2DE7-4986-9F0A-484A0593679C}"/>
    <dgm:cxn modelId="{0BE17287-A062-487C-A0B3-586A82BD6B4C}" type="presOf" srcId="{330411E5-AB2E-41F2-B029-ADCC6B71F3D6}" destId="{9093FFFF-B007-481A-8452-40F3BC0A3160}" srcOrd="0" destOrd="0" presId="urn:microsoft.com/office/officeart/2005/8/layout/vList5"/>
    <dgm:cxn modelId="{3E55437D-3A69-473B-95F4-2D73614FB6AC}" srcId="{9BBF2AD2-27E8-4A06-9476-F52D286CAD0D}" destId="{0E585E39-8ACD-4434-A1B3-7632330010EF}" srcOrd="3" destOrd="0" parTransId="{2156AE44-0628-4079-8E1F-A2FDE6948BC9}" sibTransId="{D8DF8EFF-7FB1-41B5-A19B-B4010588D2AA}"/>
    <dgm:cxn modelId="{E342F865-DF0F-45D4-897F-16061888C28E}" type="presOf" srcId="{32D07D7D-9720-4658-B8FD-5DD03F0F54FF}" destId="{5B26654A-1543-40D4-AC64-7471B7A7FA1D}" srcOrd="0" destOrd="2" presId="urn:microsoft.com/office/officeart/2005/8/layout/vList5"/>
    <dgm:cxn modelId="{4DEF24DB-1782-474E-AE4C-7748EED419AD}" srcId="{9BBF2AD2-27E8-4A06-9476-F52D286CAD0D}" destId="{32D07D7D-9720-4658-B8FD-5DD03F0F54FF}" srcOrd="2" destOrd="0" parTransId="{97FBCCA6-4808-41EE-A263-A3F971FE9778}" sibTransId="{CE18DC80-E8CF-4A3F-926D-42A416188E43}"/>
    <dgm:cxn modelId="{699591C4-EE05-4086-A6F3-181956061D31}" type="presOf" srcId="{EA7F03A3-44D4-45F3-BC38-5AFF84DEEC3D}" destId="{D4CD06A2-22A8-48FC-9CFA-0F39E7213E2C}" srcOrd="0" destOrd="2" presId="urn:microsoft.com/office/officeart/2005/8/layout/vList5"/>
    <dgm:cxn modelId="{14BCE484-E89D-4CEF-AA1A-9208FA9780AC}" srcId="{2F2F3064-4027-4DEF-86A1-260E78DCD3C2}" destId="{9BBF2AD2-27E8-4A06-9476-F52D286CAD0D}" srcOrd="0" destOrd="0" parTransId="{EF0669DC-DDBE-4D18-9445-9458B7BC8060}" sibTransId="{9046B811-CD60-4116-B6B7-F641B9E27A26}"/>
    <dgm:cxn modelId="{060F0C26-A21C-417A-BA3B-34D2DAF2E711}" type="presOf" srcId="{062008E4-7CD5-48FD-85DF-D716CE203189}" destId="{9093FFFF-B007-481A-8452-40F3BC0A3160}" srcOrd="0" destOrd="4" presId="urn:microsoft.com/office/officeart/2005/8/layout/vList5"/>
    <dgm:cxn modelId="{8AE19E32-454D-4B43-BC0C-530112D303A1}" type="presParOf" srcId="{0F412A1E-C295-4462-A620-13BB51CEC3B4}" destId="{7D3B6093-D397-4756-957A-BC872847FCAE}" srcOrd="0" destOrd="0" presId="urn:microsoft.com/office/officeart/2005/8/layout/vList5"/>
    <dgm:cxn modelId="{D8F12802-6BA9-468D-B34F-C61835811CA0}" type="presParOf" srcId="{7D3B6093-D397-4756-957A-BC872847FCAE}" destId="{4362C9E9-99A6-4519-88F5-C86D4810BE44}" srcOrd="0" destOrd="0" presId="urn:microsoft.com/office/officeart/2005/8/layout/vList5"/>
    <dgm:cxn modelId="{9F069E7F-394D-4DEF-9C03-1489D182D874}" type="presParOf" srcId="{7D3B6093-D397-4756-957A-BC872847FCAE}" destId="{5B26654A-1543-40D4-AC64-7471B7A7FA1D}" srcOrd="1" destOrd="0" presId="urn:microsoft.com/office/officeart/2005/8/layout/vList5"/>
    <dgm:cxn modelId="{74FB1C2C-270C-45CF-B23A-EEA4170CCBF5}" type="presParOf" srcId="{0F412A1E-C295-4462-A620-13BB51CEC3B4}" destId="{5CD4BD22-46F3-4951-95F8-D147D96C6512}" srcOrd="1" destOrd="0" presId="urn:microsoft.com/office/officeart/2005/8/layout/vList5"/>
    <dgm:cxn modelId="{404E25E1-ED75-4260-B86B-CBC3E7CCC562}" type="presParOf" srcId="{0F412A1E-C295-4462-A620-13BB51CEC3B4}" destId="{3889135C-0FD2-47F2-A2EA-A3B0859E1247}" srcOrd="2" destOrd="0" presId="urn:microsoft.com/office/officeart/2005/8/layout/vList5"/>
    <dgm:cxn modelId="{805658DD-37D4-4E34-B7E3-149A0E82BCDE}" type="presParOf" srcId="{3889135C-0FD2-47F2-A2EA-A3B0859E1247}" destId="{E397E3D0-3CAD-4099-A5B1-20D5EF350437}" srcOrd="0" destOrd="0" presId="urn:microsoft.com/office/officeart/2005/8/layout/vList5"/>
    <dgm:cxn modelId="{4CA97D11-6CB8-4E1F-A800-0980C9BA1DB3}" type="presParOf" srcId="{3889135C-0FD2-47F2-A2EA-A3B0859E1247}" destId="{D4CD06A2-22A8-48FC-9CFA-0F39E7213E2C}" srcOrd="1" destOrd="0" presId="urn:microsoft.com/office/officeart/2005/8/layout/vList5"/>
    <dgm:cxn modelId="{6B44FEA2-27F7-47C2-AE81-FD216618449E}" type="presParOf" srcId="{0F412A1E-C295-4462-A620-13BB51CEC3B4}" destId="{E90E916D-06C1-4040-B18A-DE66227ED910}" srcOrd="3" destOrd="0" presId="urn:microsoft.com/office/officeart/2005/8/layout/vList5"/>
    <dgm:cxn modelId="{467F4659-5B0E-460D-916A-7CC5E7A8A42C}" type="presParOf" srcId="{0F412A1E-C295-4462-A620-13BB51CEC3B4}" destId="{FDC3FB37-1827-46DE-8843-F404DC666452}" srcOrd="4" destOrd="0" presId="urn:microsoft.com/office/officeart/2005/8/layout/vList5"/>
    <dgm:cxn modelId="{4FF4F266-B4FF-46E2-9FF2-E9BFF09BF8D4}" type="presParOf" srcId="{FDC3FB37-1827-46DE-8843-F404DC666452}" destId="{6E4B9226-DDC7-4601-B5CE-5D6012A1D49F}" srcOrd="0" destOrd="0" presId="urn:microsoft.com/office/officeart/2005/8/layout/vList5"/>
    <dgm:cxn modelId="{85BAD874-BB45-4987-ADEC-5B703E905B19}" type="presParOf" srcId="{FDC3FB37-1827-46DE-8843-F404DC666452}" destId="{9093FFFF-B007-481A-8452-40F3BC0A3160}" srcOrd="1" destOrd="0" presId="urn:microsoft.com/office/officeart/2005/8/layout/vList5"/>
    <dgm:cxn modelId="{94A5FFCE-2174-4A51-9301-8AC310427EF1}" type="presParOf" srcId="{0F412A1E-C295-4462-A620-13BB51CEC3B4}" destId="{5F1EB55D-0403-42D3-BFA7-4D33F59B5356}" srcOrd="5" destOrd="0" presId="urn:microsoft.com/office/officeart/2005/8/layout/vList5"/>
    <dgm:cxn modelId="{DB704646-BC0F-44BD-A54E-4CA14E8A27B6}" type="presParOf" srcId="{0F412A1E-C295-4462-A620-13BB51CEC3B4}" destId="{FE294741-F702-48AD-B1B3-1A39D171B00E}" srcOrd="6" destOrd="0" presId="urn:microsoft.com/office/officeart/2005/8/layout/vList5"/>
    <dgm:cxn modelId="{A2BB80BD-B9D7-4F3E-874A-109062D6CB55}" type="presParOf" srcId="{FE294741-F702-48AD-B1B3-1A39D171B00E}" destId="{D00EDDBE-BA8F-4658-B175-AE4B2826E206}" srcOrd="0" destOrd="0" presId="urn:microsoft.com/office/officeart/2005/8/layout/vList5"/>
    <dgm:cxn modelId="{D562259B-5CE0-4E95-AD1B-D273CF669157}" type="presParOf" srcId="{FE294741-F702-48AD-B1B3-1A39D171B00E}" destId="{870B5A6C-7676-4A94-92C1-7A334BF35F2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F2F3064-4027-4DEF-86A1-260E78DCD3C2}" type="doc">
      <dgm:prSet loTypeId="urn:microsoft.com/office/officeart/2005/8/layout/vList5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sk-SK"/>
        </a:p>
      </dgm:t>
    </dgm:pt>
    <dgm:pt modelId="{9BBF2AD2-27E8-4A06-9476-F52D286CAD0D}">
      <dgm:prSet phldrT="[Text]" custT="1"/>
      <dgm:spPr/>
      <dgm:t>
        <a:bodyPr/>
        <a:lstStyle/>
        <a:p>
          <a:r>
            <a:rPr lang="sk-SK" sz="2400" b="1" dirty="0" smtClean="0">
              <a:solidFill>
                <a:schemeClr val="tx1"/>
              </a:solidFill>
            </a:rPr>
            <a:t>Legislatívna</a:t>
          </a:r>
          <a:endParaRPr lang="sk-SK" sz="2400" dirty="0">
            <a:solidFill>
              <a:schemeClr val="tx1"/>
            </a:solidFill>
          </a:endParaRPr>
        </a:p>
      </dgm:t>
    </dgm:pt>
    <dgm:pt modelId="{EF0669DC-DDBE-4D18-9445-9458B7BC8060}" type="parTrans" cxnId="{14BCE484-E89D-4CEF-AA1A-9208FA9780AC}">
      <dgm:prSet/>
      <dgm:spPr/>
      <dgm:t>
        <a:bodyPr/>
        <a:lstStyle/>
        <a:p>
          <a:endParaRPr lang="sk-SK"/>
        </a:p>
      </dgm:t>
    </dgm:pt>
    <dgm:pt modelId="{9046B811-CD60-4116-B6B7-F641B9E27A26}" type="sibTrans" cxnId="{14BCE484-E89D-4CEF-AA1A-9208FA9780AC}">
      <dgm:prSet/>
      <dgm:spPr/>
      <dgm:t>
        <a:bodyPr/>
        <a:lstStyle/>
        <a:p>
          <a:endParaRPr lang="sk-SK"/>
        </a:p>
      </dgm:t>
    </dgm:pt>
    <dgm:pt modelId="{A3CD5EFA-4773-4544-A01B-2311730159A1}">
      <dgm:prSet phldrT="[Text]"/>
      <dgm:spPr/>
      <dgm:t>
        <a:bodyPr/>
        <a:lstStyle/>
        <a:p>
          <a:r>
            <a:rPr lang="sk-SK" b="1" dirty="0" smtClean="0">
              <a:solidFill>
                <a:schemeClr val="tx1"/>
              </a:solidFill>
              <a:sym typeface="Symbol" pitchFamily="18" charset="2"/>
            </a:rPr>
            <a:t>Alokačná</a:t>
          </a:r>
          <a:endParaRPr lang="sk-SK" dirty="0">
            <a:solidFill>
              <a:schemeClr val="tx1"/>
            </a:solidFill>
          </a:endParaRPr>
        </a:p>
      </dgm:t>
    </dgm:pt>
    <dgm:pt modelId="{6E04C570-013B-4DFE-AA2A-F61A4286AA58}" type="parTrans" cxnId="{E92C7423-ACC3-4C3F-9F7C-7C9856535098}">
      <dgm:prSet/>
      <dgm:spPr/>
      <dgm:t>
        <a:bodyPr/>
        <a:lstStyle/>
        <a:p>
          <a:endParaRPr lang="sk-SK"/>
        </a:p>
      </dgm:t>
    </dgm:pt>
    <dgm:pt modelId="{C0A5396C-88E4-4D0E-8ECE-1D149074B03D}" type="sibTrans" cxnId="{E92C7423-ACC3-4C3F-9F7C-7C9856535098}">
      <dgm:prSet/>
      <dgm:spPr/>
      <dgm:t>
        <a:bodyPr/>
        <a:lstStyle/>
        <a:p>
          <a:endParaRPr lang="sk-SK"/>
        </a:p>
      </dgm:t>
    </dgm:pt>
    <dgm:pt modelId="{873B7611-D5AE-4872-869B-124C5C5ACF2F}">
      <dgm:prSet phldrT="[Text]" custT="1"/>
      <dgm:spPr/>
      <dgm:t>
        <a:bodyPr/>
        <a:lstStyle/>
        <a:p>
          <a:r>
            <a:rPr lang="sk-SK" sz="2000" b="1" dirty="0" smtClean="0">
              <a:solidFill>
                <a:srgbClr val="000000"/>
              </a:solidFill>
              <a:sym typeface="Symbol" pitchFamily="18" charset="2"/>
            </a:rPr>
            <a:t>Cieľ </a:t>
          </a:r>
          <a:r>
            <a:rPr lang="sk-SK" sz="2000" dirty="0" smtClean="0">
              <a:solidFill>
                <a:srgbClr val="000000"/>
              </a:solidFill>
              <a:sym typeface="Symbol" pitchFamily="18" charset="2"/>
            </a:rPr>
            <a:t>- zabezpečenie efektívnosti  (</a:t>
          </a:r>
          <a:r>
            <a:rPr lang="sk-SK" sz="2000" dirty="0" smtClean="0">
              <a:solidFill>
                <a:srgbClr val="000000"/>
              </a:solidFill>
              <a:sym typeface="Symbol"/>
            </a:rPr>
            <a:t> </a:t>
          </a:r>
          <a:r>
            <a:rPr lang="sk-SK" sz="2000" dirty="0" smtClean="0">
              <a:solidFill>
                <a:srgbClr val="000000"/>
              </a:solidFill>
              <a:sym typeface="Symbol" pitchFamily="18" charset="2"/>
            </a:rPr>
            <a:t>monopoly,                </a:t>
          </a:r>
          <a:r>
            <a:rPr lang="sk-SK" sz="2000" dirty="0" smtClean="0">
              <a:solidFill>
                <a:srgbClr val="000000"/>
              </a:solidFill>
              <a:sym typeface="Symbol"/>
            </a:rPr>
            <a:t> </a:t>
          </a:r>
          <a:r>
            <a:rPr lang="sk-SK" sz="2000" dirty="0" err="1" smtClean="0">
              <a:solidFill>
                <a:srgbClr val="000000"/>
              </a:solidFill>
              <a:sym typeface="Symbol" pitchFamily="18" charset="2"/>
            </a:rPr>
            <a:t>oligopoly</a:t>
          </a:r>
          <a:r>
            <a:rPr lang="sk-SK" sz="2000" dirty="0" smtClean="0">
              <a:solidFill>
                <a:srgbClr val="000000"/>
              </a:solidFill>
              <a:sym typeface="Symbol" pitchFamily="18" charset="2"/>
            </a:rPr>
            <a:t>, </a:t>
          </a:r>
          <a:r>
            <a:rPr lang="sk-SK" sz="2000" dirty="0" smtClean="0">
              <a:solidFill>
                <a:srgbClr val="000000"/>
              </a:solidFill>
              <a:sym typeface="Symbol"/>
            </a:rPr>
            <a:t> </a:t>
          </a:r>
          <a:r>
            <a:rPr lang="sk-SK" sz="2000" dirty="0" err="1" smtClean="0">
              <a:solidFill>
                <a:srgbClr val="000000"/>
              </a:solidFill>
              <a:sym typeface="Symbol"/>
            </a:rPr>
            <a:t>neg.</a:t>
          </a:r>
          <a:r>
            <a:rPr lang="sk-SK" sz="2000" dirty="0" err="1" smtClean="0">
              <a:solidFill>
                <a:srgbClr val="000000"/>
              </a:solidFill>
              <a:sym typeface="Symbol" pitchFamily="18" charset="2"/>
            </a:rPr>
            <a:t>externality</a:t>
          </a:r>
          <a:r>
            <a:rPr lang="sk-SK" sz="2000" dirty="0" smtClean="0">
              <a:solidFill>
                <a:srgbClr val="000000"/>
              </a:solidFill>
              <a:sym typeface="Symbol" pitchFamily="18" charset="2"/>
            </a:rPr>
            <a:t>, </a:t>
          </a:r>
          <a:r>
            <a:rPr lang="sk-SK" sz="2000" dirty="0" smtClean="0">
              <a:solidFill>
                <a:srgbClr val="000000"/>
              </a:solidFill>
              <a:sym typeface="Symbol"/>
            </a:rPr>
            <a:t> </a:t>
          </a:r>
          <a:r>
            <a:rPr lang="sk-SK" sz="2000" dirty="0" smtClean="0">
              <a:solidFill>
                <a:srgbClr val="000000"/>
              </a:solidFill>
              <a:sym typeface="Symbol" pitchFamily="18" charset="2"/>
            </a:rPr>
            <a:t>verejné statky)</a:t>
          </a:r>
          <a:endParaRPr lang="sk-SK" sz="2000" dirty="0"/>
        </a:p>
      </dgm:t>
    </dgm:pt>
    <dgm:pt modelId="{C803FB36-945B-4930-BD63-B0EF8544FFAB}" type="parTrans" cxnId="{53E7C02C-1439-4B24-9E65-EE8268C2C0E1}">
      <dgm:prSet/>
      <dgm:spPr/>
      <dgm:t>
        <a:bodyPr/>
        <a:lstStyle/>
        <a:p>
          <a:endParaRPr lang="sk-SK"/>
        </a:p>
      </dgm:t>
    </dgm:pt>
    <dgm:pt modelId="{F80BF6F7-6E74-411B-B2ED-82D9D68C8971}" type="sibTrans" cxnId="{53E7C02C-1439-4B24-9E65-EE8268C2C0E1}">
      <dgm:prSet/>
      <dgm:spPr/>
      <dgm:t>
        <a:bodyPr/>
        <a:lstStyle/>
        <a:p>
          <a:endParaRPr lang="sk-SK"/>
        </a:p>
      </dgm:t>
    </dgm:pt>
    <dgm:pt modelId="{D9B73819-1DC2-4AFB-B305-88E801FCE883}">
      <dgm:prSet phldrT="[Text]"/>
      <dgm:spPr/>
      <dgm:t>
        <a:bodyPr/>
        <a:lstStyle/>
        <a:p>
          <a:r>
            <a:rPr lang="sk-SK" b="1" dirty="0" err="1" smtClean="0">
              <a:solidFill>
                <a:schemeClr val="tx1"/>
              </a:solidFill>
              <a:sym typeface="Symbol" pitchFamily="18" charset="2"/>
            </a:rPr>
            <a:t>Redistribučná</a:t>
          </a:r>
          <a:endParaRPr lang="sk-SK" dirty="0">
            <a:solidFill>
              <a:schemeClr val="tx1"/>
            </a:solidFill>
          </a:endParaRPr>
        </a:p>
      </dgm:t>
    </dgm:pt>
    <dgm:pt modelId="{81D37D6B-EA3C-4B14-B998-E08B248A47F5}" type="parTrans" cxnId="{588A296C-8822-43A8-9B64-0A5C1D9E4361}">
      <dgm:prSet/>
      <dgm:spPr/>
      <dgm:t>
        <a:bodyPr/>
        <a:lstStyle/>
        <a:p>
          <a:endParaRPr lang="sk-SK"/>
        </a:p>
      </dgm:t>
    </dgm:pt>
    <dgm:pt modelId="{144AA180-6358-44B4-B1FB-7D266F237408}" type="sibTrans" cxnId="{588A296C-8822-43A8-9B64-0A5C1D9E4361}">
      <dgm:prSet/>
      <dgm:spPr/>
      <dgm:t>
        <a:bodyPr/>
        <a:lstStyle/>
        <a:p>
          <a:endParaRPr lang="sk-SK"/>
        </a:p>
      </dgm:t>
    </dgm:pt>
    <dgm:pt modelId="{330411E5-AB2E-41F2-B029-ADCC6B71F3D6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sk-SK" sz="2000" b="1" dirty="0" smtClean="0">
              <a:solidFill>
                <a:srgbClr val="000000"/>
              </a:solidFill>
              <a:sym typeface="Symbol" pitchFamily="18" charset="2"/>
            </a:rPr>
            <a:t>Cieľ</a:t>
          </a:r>
          <a:r>
            <a:rPr lang="sk-SK" sz="2000" dirty="0" smtClean="0">
              <a:solidFill>
                <a:srgbClr val="000000"/>
              </a:solidFill>
              <a:sym typeface="Symbol" pitchFamily="18" charset="2"/>
            </a:rPr>
            <a:t> - ochrana slabých</a:t>
          </a:r>
          <a:endParaRPr lang="sk-SK" sz="2000" dirty="0"/>
        </a:p>
      </dgm:t>
    </dgm:pt>
    <dgm:pt modelId="{BE734062-4E1E-4009-A81C-47A1C7A4B695}" type="parTrans" cxnId="{7788CC92-ABA8-404B-92B7-1DF67D9ABD25}">
      <dgm:prSet/>
      <dgm:spPr/>
      <dgm:t>
        <a:bodyPr/>
        <a:lstStyle/>
        <a:p>
          <a:endParaRPr lang="sk-SK"/>
        </a:p>
      </dgm:t>
    </dgm:pt>
    <dgm:pt modelId="{7570CC30-D878-4D00-8ED3-556D9F31BA2B}" type="sibTrans" cxnId="{7788CC92-ABA8-404B-92B7-1DF67D9ABD25}">
      <dgm:prSet/>
      <dgm:spPr/>
      <dgm:t>
        <a:bodyPr/>
        <a:lstStyle/>
        <a:p>
          <a:endParaRPr lang="sk-SK"/>
        </a:p>
      </dgm:t>
    </dgm:pt>
    <dgm:pt modelId="{51014E04-896E-4383-A56C-46CBFA49BCD9}">
      <dgm:prSet/>
      <dgm:spPr/>
      <dgm:t>
        <a:bodyPr/>
        <a:lstStyle/>
        <a:p>
          <a:r>
            <a:rPr lang="sk-SK" b="1" dirty="0" smtClean="0">
              <a:solidFill>
                <a:schemeClr val="tx1"/>
              </a:solidFill>
              <a:sym typeface="Symbol" pitchFamily="18" charset="2"/>
            </a:rPr>
            <a:t>Stabilizačná </a:t>
          </a:r>
          <a:endParaRPr lang="sk-SK" dirty="0">
            <a:solidFill>
              <a:schemeClr val="tx1"/>
            </a:solidFill>
          </a:endParaRPr>
        </a:p>
      </dgm:t>
    </dgm:pt>
    <dgm:pt modelId="{586668E7-2CC6-4CA2-9574-9D9D92936C79}" type="parTrans" cxnId="{F13DED6E-9440-4CAE-BA9C-3B16D7099E29}">
      <dgm:prSet/>
      <dgm:spPr/>
      <dgm:t>
        <a:bodyPr/>
        <a:lstStyle/>
        <a:p>
          <a:endParaRPr lang="sk-SK"/>
        </a:p>
      </dgm:t>
    </dgm:pt>
    <dgm:pt modelId="{158D1991-3849-4716-9198-C5F6715B8554}" type="sibTrans" cxnId="{F13DED6E-9440-4CAE-BA9C-3B16D7099E29}">
      <dgm:prSet/>
      <dgm:spPr/>
      <dgm:t>
        <a:bodyPr/>
        <a:lstStyle/>
        <a:p>
          <a:endParaRPr lang="sk-SK"/>
        </a:p>
      </dgm:t>
    </dgm:pt>
    <dgm:pt modelId="{392B37E3-E19B-49B6-8B1A-0C185DF164C2}">
      <dgm:prSet phldrT="[Text]"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sk-SK" sz="2000" dirty="0" smtClean="0">
              <a:solidFill>
                <a:srgbClr val="000000"/>
              </a:solidFill>
            </a:rPr>
            <a:t> C</a:t>
          </a:r>
          <a:r>
            <a:rPr lang="sk-SK" sz="2000" b="1" dirty="0" smtClean="0">
              <a:solidFill>
                <a:srgbClr val="000000"/>
              </a:solidFill>
            </a:rPr>
            <a:t>ieľ</a:t>
          </a:r>
          <a:r>
            <a:rPr lang="sk-SK" sz="2000" dirty="0" smtClean="0">
              <a:solidFill>
                <a:srgbClr val="000000"/>
              </a:solidFill>
            </a:rPr>
            <a:t> – vytvoriť </a:t>
          </a:r>
          <a:r>
            <a:rPr lang="sk-SK" sz="2000" dirty="0" smtClean="0">
              <a:solidFill>
                <a:srgbClr val="000000"/>
              </a:solidFill>
              <a:sym typeface="Symbol" pitchFamily="18" charset="2"/>
            </a:rPr>
            <a:t>zákonný rámec fungovania NH</a:t>
          </a:r>
          <a:endParaRPr lang="sk-SK" sz="2000" dirty="0"/>
        </a:p>
      </dgm:t>
    </dgm:pt>
    <dgm:pt modelId="{E4D62448-69F7-46F3-8C85-206CED28892B}" type="parTrans" cxnId="{23487E91-0FFA-4D07-8D82-AE55D827464A}">
      <dgm:prSet/>
      <dgm:spPr/>
      <dgm:t>
        <a:bodyPr/>
        <a:lstStyle/>
        <a:p>
          <a:endParaRPr lang="sk-SK"/>
        </a:p>
      </dgm:t>
    </dgm:pt>
    <dgm:pt modelId="{3B341367-AB0E-4572-BA0D-3F4A7BD5680B}" type="sibTrans" cxnId="{23487E91-0FFA-4D07-8D82-AE55D827464A}">
      <dgm:prSet/>
      <dgm:spPr/>
      <dgm:t>
        <a:bodyPr/>
        <a:lstStyle/>
        <a:p>
          <a:endParaRPr lang="sk-SK"/>
        </a:p>
      </dgm:t>
    </dgm:pt>
    <dgm:pt modelId="{2051241F-DEC9-4969-B197-7A7F026DBA6B}">
      <dgm:prSet custT="1"/>
      <dgm:spPr/>
      <dgm:t>
        <a:bodyPr/>
        <a:lstStyle/>
        <a:p>
          <a:r>
            <a:rPr lang="sk-SK" sz="2000" b="1" dirty="0" smtClean="0">
              <a:solidFill>
                <a:srgbClr val="000000"/>
              </a:solidFill>
              <a:sym typeface="Symbol" pitchFamily="18" charset="2"/>
            </a:rPr>
            <a:t>Cieľ </a:t>
          </a:r>
          <a:r>
            <a:rPr lang="sk-SK" sz="2000" dirty="0" smtClean="0">
              <a:solidFill>
                <a:srgbClr val="000000"/>
              </a:solidFill>
              <a:sym typeface="Symbol" pitchFamily="18" charset="2"/>
            </a:rPr>
            <a:t>- zabezpečenie stability NH</a:t>
          </a:r>
          <a:endParaRPr lang="sk-SK" sz="2000" dirty="0">
            <a:solidFill>
              <a:srgbClr val="000000"/>
            </a:solidFill>
            <a:sym typeface="Symbol" pitchFamily="18" charset="2"/>
          </a:endParaRPr>
        </a:p>
      </dgm:t>
    </dgm:pt>
    <dgm:pt modelId="{BDA3FA0B-9882-4385-82AB-A743AF9DFEA3}" type="parTrans" cxnId="{8337CB1D-4FFE-4C0D-8FF4-71E6AF1099DA}">
      <dgm:prSet/>
      <dgm:spPr/>
      <dgm:t>
        <a:bodyPr/>
        <a:lstStyle/>
        <a:p>
          <a:endParaRPr lang="sk-SK"/>
        </a:p>
      </dgm:t>
    </dgm:pt>
    <dgm:pt modelId="{63909F7F-2F0C-49AC-BADE-0D859BFA7909}" type="sibTrans" cxnId="{8337CB1D-4FFE-4C0D-8FF4-71E6AF1099DA}">
      <dgm:prSet/>
      <dgm:spPr/>
      <dgm:t>
        <a:bodyPr/>
        <a:lstStyle/>
        <a:p>
          <a:endParaRPr lang="sk-SK"/>
        </a:p>
      </dgm:t>
    </dgm:pt>
    <dgm:pt modelId="{2379D15E-0D19-4BB0-80C2-E2B35127DA7D}">
      <dgm:prSet phldrT="[Text]" custT="1"/>
      <dgm:spPr/>
      <dgm:t>
        <a:bodyPr/>
        <a:lstStyle/>
        <a:p>
          <a:r>
            <a:rPr lang="sk-SK" sz="2000" b="1" dirty="0" smtClean="0">
              <a:solidFill>
                <a:srgbClr val="000000"/>
              </a:solidFill>
              <a:sym typeface="Symbol" pitchFamily="18" charset="2"/>
            </a:rPr>
            <a:t>Nástroje</a:t>
          </a:r>
          <a:r>
            <a:rPr lang="sk-SK" sz="2000" dirty="0" smtClean="0">
              <a:solidFill>
                <a:srgbClr val="000000"/>
              </a:solidFill>
              <a:sym typeface="Symbol" pitchFamily="18" charset="2"/>
            </a:rPr>
            <a:t> -  zákony, inštitúcie, sankcie, dotácie, št. objednávky</a:t>
          </a:r>
          <a:endParaRPr lang="sk-SK" sz="2000" dirty="0"/>
        </a:p>
      </dgm:t>
    </dgm:pt>
    <dgm:pt modelId="{0BD2D477-17F8-4E2D-9DA1-FBE96E541013}" type="parTrans" cxnId="{FEE646D6-D763-427E-AE7C-EF68C220413D}">
      <dgm:prSet/>
      <dgm:spPr/>
      <dgm:t>
        <a:bodyPr/>
        <a:lstStyle/>
        <a:p>
          <a:endParaRPr lang="sk-SK"/>
        </a:p>
      </dgm:t>
    </dgm:pt>
    <dgm:pt modelId="{A080CECC-D46F-4000-800A-8C9B34334CDB}" type="sibTrans" cxnId="{FEE646D6-D763-427E-AE7C-EF68C220413D}">
      <dgm:prSet/>
      <dgm:spPr/>
      <dgm:t>
        <a:bodyPr/>
        <a:lstStyle/>
        <a:p>
          <a:endParaRPr lang="sk-SK"/>
        </a:p>
      </dgm:t>
    </dgm:pt>
    <dgm:pt modelId="{36102E1E-A837-4A6A-B060-252B9455B140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sk-SK" sz="2000" b="1" dirty="0" smtClean="0">
              <a:solidFill>
                <a:srgbClr val="000000"/>
              </a:solidFill>
              <a:sym typeface="Symbol" pitchFamily="18" charset="2"/>
            </a:rPr>
            <a:t>Nástroje</a:t>
          </a:r>
          <a:r>
            <a:rPr lang="sk-SK" sz="2000" dirty="0" smtClean="0">
              <a:solidFill>
                <a:srgbClr val="000000"/>
              </a:solidFill>
              <a:sym typeface="Symbol" pitchFamily="18" charset="2"/>
            </a:rPr>
            <a:t> - dane, sociálna podpora (životné minimum, príspevky v hmotnej núdzi, štátne sociálne dávky...)</a:t>
          </a:r>
          <a:endParaRPr lang="sk-SK" sz="2000" dirty="0"/>
        </a:p>
      </dgm:t>
    </dgm:pt>
    <dgm:pt modelId="{A18A60C4-9518-4778-8550-7C81BB99EA1E}" type="parTrans" cxnId="{1FE42D0B-30AE-41B7-B1C5-4F83D9309068}">
      <dgm:prSet/>
      <dgm:spPr/>
      <dgm:t>
        <a:bodyPr/>
        <a:lstStyle/>
        <a:p>
          <a:endParaRPr lang="sk-SK"/>
        </a:p>
      </dgm:t>
    </dgm:pt>
    <dgm:pt modelId="{0F6F1BF1-D57D-40BC-9B42-81709A5B650E}" type="sibTrans" cxnId="{1FE42D0B-30AE-41B7-B1C5-4F83D9309068}">
      <dgm:prSet/>
      <dgm:spPr/>
      <dgm:t>
        <a:bodyPr/>
        <a:lstStyle/>
        <a:p>
          <a:endParaRPr lang="sk-SK"/>
        </a:p>
      </dgm:t>
    </dgm:pt>
    <dgm:pt modelId="{CA24B4A4-0FB8-4D1F-872B-05328E0B2B11}">
      <dgm:prSet phldrT="[Text]" custT="1"/>
      <dgm:spPr/>
      <dgm:t>
        <a:bodyPr/>
        <a:lstStyle/>
        <a:p>
          <a:endParaRPr lang="sk-SK" sz="1050" dirty="0"/>
        </a:p>
      </dgm:t>
    </dgm:pt>
    <dgm:pt modelId="{C27A55A2-4286-4FB3-A806-7FE6355F1CCB}" type="parTrans" cxnId="{9027F8B0-E52B-4B0D-A063-CB9800AF3DA6}">
      <dgm:prSet/>
      <dgm:spPr/>
      <dgm:t>
        <a:bodyPr/>
        <a:lstStyle/>
        <a:p>
          <a:endParaRPr lang="sk-SK"/>
        </a:p>
      </dgm:t>
    </dgm:pt>
    <dgm:pt modelId="{85E6BF64-9379-4366-B8AE-2C5F0C4E480D}" type="sibTrans" cxnId="{9027F8B0-E52B-4B0D-A063-CB9800AF3DA6}">
      <dgm:prSet/>
      <dgm:spPr/>
      <dgm:t>
        <a:bodyPr/>
        <a:lstStyle/>
        <a:p>
          <a:endParaRPr lang="sk-SK"/>
        </a:p>
      </dgm:t>
    </dgm:pt>
    <dgm:pt modelId="{0EAD04FE-FC53-46E8-99B2-94990C109040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endParaRPr lang="sk-SK" sz="1050" dirty="0"/>
        </a:p>
      </dgm:t>
    </dgm:pt>
    <dgm:pt modelId="{EF41550F-3899-43FD-BF61-40761A6DF853}" type="parTrans" cxnId="{F1954F77-8EAD-4F49-BBC9-8F0F21AC5FCE}">
      <dgm:prSet/>
      <dgm:spPr/>
      <dgm:t>
        <a:bodyPr/>
        <a:lstStyle/>
        <a:p>
          <a:endParaRPr lang="sk-SK"/>
        </a:p>
      </dgm:t>
    </dgm:pt>
    <dgm:pt modelId="{0575D61D-3D27-41FB-BEF9-C722F1CC8AF2}" type="sibTrans" cxnId="{F1954F77-8EAD-4F49-BBC9-8F0F21AC5FCE}">
      <dgm:prSet/>
      <dgm:spPr/>
      <dgm:t>
        <a:bodyPr/>
        <a:lstStyle/>
        <a:p>
          <a:endParaRPr lang="sk-SK"/>
        </a:p>
      </dgm:t>
    </dgm:pt>
    <dgm:pt modelId="{FB78502F-F090-4AB3-9BC3-D8D3EF4531C7}">
      <dgm:prSet custT="1"/>
      <dgm:spPr/>
      <dgm:t>
        <a:bodyPr/>
        <a:lstStyle/>
        <a:p>
          <a:r>
            <a:rPr lang="sk-SK" sz="2000" b="1" dirty="0" smtClean="0">
              <a:solidFill>
                <a:srgbClr val="000000"/>
              </a:solidFill>
              <a:sym typeface="Symbol" pitchFamily="18" charset="2"/>
            </a:rPr>
            <a:t>Nástroje</a:t>
          </a:r>
          <a:r>
            <a:rPr lang="sk-SK" sz="2000" dirty="0" smtClean="0">
              <a:solidFill>
                <a:srgbClr val="000000"/>
              </a:solidFill>
              <a:sym typeface="Symbol" pitchFamily="18" charset="2"/>
            </a:rPr>
            <a:t> – HP ZOP, expanzívna alebo reštriktívna                               			FP, MP...</a:t>
          </a:r>
          <a:endParaRPr lang="sk-SK" sz="2000" dirty="0">
            <a:solidFill>
              <a:srgbClr val="000000"/>
            </a:solidFill>
            <a:sym typeface="Symbol" pitchFamily="18" charset="2"/>
          </a:endParaRPr>
        </a:p>
      </dgm:t>
    </dgm:pt>
    <dgm:pt modelId="{30017E0F-09AE-408C-A44D-5A1053B236E3}" type="parTrans" cxnId="{68D09347-978B-49D7-900C-B333B9685762}">
      <dgm:prSet/>
      <dgm:spPr/>
      <dgm:t>
        <a:bodyPr/>
        <a:lstStyle/>
        <a:p>
          <a:endParaRPr lang="sk-SK"/>
        </a:p>
      </dgm:t>
    </dgm:pt>
    <dgm:pt modelId="{FD37B41E-F050-4AC6-AC79-2B6A06266C41}" type="sibTrans" cxnId="{68D09347-978B-49D7-900C-B333B9685762}">
      <dgm:prSet/>
      <dgm:spPr/>
      <dgm:t>
        <a:bodyPr/>
        <a:lstStyle/>
        <a:p>
          <a:endParaRPr lang="sk-SK"/>
        </a:p>
      </dgm:t>
    </dgm:pt>
    <dgm:pt modelId="{CBDF154E-55A7-498F-8B7E-E671DD5EBF6D}">
      <dgm:prSet custT="1"/>
      <dgm:spPr/>
      <dgm:t>
        <a:bodyPr/>
        <a:lstStyle/>
        <a:p>
          <a:endParaRPr lang="sk-SK" sz="1100" dirty="0">
            <a:solidFill>
              <a:srgbClr val="000000"/>
            </a:solidFill>
            <a:sym typeface="Symbol" pitchFamily="18" charset="2"/>
          </a:endParaRPr>
        </a:p>
      </dgm:t>
    </dgm:pt>
    <dgm:pt modelId="{B577EEEA-8A90-416F-9433-FC2B1B275C34}" type="parTrans" cxnId="{42D01E13-237B-4837-8815-C4F48B62AA08}">
      <dgm:prSet/>
      <dgm:spPr/>
      <dgm:t>
        <a:bodyPr/>
        <a:lstStyle/>
        <a:p>
          <a:endParaRPr lang="sk-SK"/>
        </a:p>
      </dgm:t>
    </dgm:pt>
    <dgm:pt modelId="{7AE8B701-4C63-4E8B-9A6C-643BBB4B6706}" type="sibTrans" cxnId="{42D01E13-237B-4837-8815-C4F48B62AA08}">
      <dgm:prSet/>
      <dgm:spPr/>
      <dgm:t>
        <a:bodyPr/>
        <a:lstStyle/>
        <a:p>
          <a:endParaRPr lang="sk-SK"/>
        </a:p>
      </dgm:t>
    </dgm:pt>
    <dgm:pt modelId="{B7ACD49A-28FD-4CCD-A76E-3E5BD709C532}">
      <dgm:prSet phldrT="[Text]"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sk-SK" sz="2000" dirty="0" smtClean="0">
              <a:solidFill>
                <a:srgbClr val="000000"/>
              </a:solidFill>
            </a:rPr>
            <a:t> </a:t>
          </a:r>
          <a:r>
            <a:rPr lang="sk-SK" sz="2000" b="1" dirty="0" smtClean="0">
              <a:solidFill>
                <a:srgbClr val="000000"/>
              </a:solidFill>
            </a:rPr>
            <a:t>Nástroje </a:t>
          </a:r>
          <a:r>
            <a:rPr lang="sk-SK" sz="2000" dirty="0" smtClean="0">
              <a:solidFill>
                <a:srgbClr val="000000"/>
              </a:solidFill>
            </a:rPr>
            <a:t>– zákonodarný proces, zákony, inštitúcie </a:t>
          </a:r>
          <a:endParaRPr lang="sk-SK" sz="2000" dirty="0">
            <a:solidFill>
              <a:srgbClr val="000000"/>
            </a:solidFill>
          </a:endParaRPr>
        </a:p>
      </dgm:t>
    </dgm:pt>
    <dgm:pt modelId="{AD2973CF-E97F-4FE7-9F42-C96AA4D1FEC2}" type="parTrans" cxnId="{6FB20472-8394-4D87-AAF2-E7D39204B912}">
      <dgm:prSet/>
      <dgm:spPr/>
      <dgm:t>
        <a:bodyPr/>
        <a:lstStyle/>
        <a:p>
          <a:endParaRPr lang="sk-SK"/>
        </a:p>
      </dgm:t>
    </dgm:pt>
    <dgm:pt modelId="{F0115AFB-F676-4542-8036-C88B364EDAA1}" type="sibTrans" cxnId="{6FB20472-8394-4D87-AAF2-E7D39204B912}">
      <dgm:prSet/>
      <dgm:spPr/>
      <dgm:t>
        <a:bodyPr/>
        <a:lstStyle/>
        <a:p>
          <a:endParaRPr lang="sk-SK"/>
        </a:p>
      </dgm:t>
    </dgm:pt>
    <dgm:pt modelId="{FB3AFB5A-61CE-4428-BACD-0F9508D9A34F}">
      <dgm:prSet phldrT="[Text]"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sk-SK" sz="1050" dirty="0"/>
        </a:p>
      </dgm:t>
    </dgm:pt>
    <dgm:pt modelId="{1326BD0E-176C-4C1D-934A-17A426583A37}" type="parTrans" cxnId="{001287D3-E003-483D-8B0A-70C144F00D29}">
      <dgm:prSet/>
      <dgm:spPr/>
      <dgm:t>
        <a:bodyPr/>
        <a:lstStyle/>
        <a:p>
          <a:endParaRPr lang="sk-SK"/>
        </a:p>
      </dgm:t>
    </dgm:pt>
    <dgm:pt modelId="{076A60DD-2E8F-440A-88C4-B9917622362D}" type="sibTrans" cxnId="{001287D3-E003-483D-8B0A-70C144F00D29}">
      <dgm:prSet/>
      <dgm:spPr/>
      <dgm:t>
        <a:bodyPr/>
        <a:lstStyle/>
        <a:p>
          <a:endParaRPr lang="sk-SK"/>
        </a:p>
      </dgm:t>
    </dgm:pt>
    <dgm:pt modelId="{0F412A1E-C295-4462-A620-13BB51CEC3B4}" type="pres">
      <dgm:prSet presAssocID="{2F2F3064-4027-4DEF-86A1-260E78DCD3C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sk-SK"/>
        </a:p>
      </dgm:t>
    </dgm:pt>
    <dgm:pt modelId="{7D3B6093-D397-4756-957A-BC872847FCAE}" type="pres">
      <dgm:prSet presAssocID="{9BBF2AD2-27E8-4A06-9476-F52D286CAD0D}" presName="linNode" presStyleCnt="0"/>
      <dgm:spPr/>
    </dgm:pt>
    <dgm:pt modelId="{4362C9E9-99A6-4519-88F5-C86D4810BE44}" type="pres">
      <dgm:prSet presAssocID="{9BBF2AD2-27E8-4A06-9476-F52D286CAD0D}" presName="parentText" presStyleLbl="node1" presStyleIdx="0" presStyleCnt="4" custScaleX="68729" custScaleY="29053">
        <dgm:presLayoutVars>
          <dgm:chMax val="1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5B26654A-1543-40D4-AC64-7471B7A7FA1D}" type="pres">
      <dgm:prSet presAssocID="{9BBF2AD2-27E8-4A06-9476-F52D286CAD0D}" presName="descendantText" presStyleLbl="alignAccFollowNode1" presStyleIdx="0" presStyleCnt="4" custScaleX="126212" custScaleY="34346" custLinFactNeighborX="17754" custLinFactNeighborY="-3553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5CD4BD22-46F3-4951-95F8-D147D96C6512}" type="pres">
      <dgm:prSet presAssocID="{9046B811-CD60-4116-B6B7-F641B9E27A26}" presName="sp" presStyleCnt="0"/>
      <dgm:spPr/>
    </dgm:pt>
    <dgm:pt modelId="{3889135C-0FD2-47F2-A2EA-A3B0859E1247}" type="pres">
      <dgm:prSet presAssocID="{A3CD5EFA-4773-4544-A01B-2311730159A1}" presName="linNode" presStyleCnt="0"/>
      <dgm:spPr/>
    </dgm:pt>
    <dgm:pt modelId="{E397E3D0-3CAD-4099-A5B1-20D5EF350437}" type="pres">
      <dgm:prSet presAssocID="{A3CD5EFA-4773-4544-A01B-2311730159A1}" presName="parentText" presStyleLbl="node1" presStyleIdx="1" presStyleCnt="4" custScaleX="74367" custScaleY="39126" custLinFactNeighborX="-2" custLinFactNeighborY="74">
        <dgm:presLayoutVars>
          <dgm:chMax val="1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D4CD06A2-22A8-48FC-9CFA-0F39E7213E2C}" type="pres">
      <dgm:prSet presAssocID="{A3CD5EFA-4773-4544-A01B-2311730159A1}" presName="descendantText" presStyleLbl="alignAccFollowNode1" presStyleIdx="1" presStyleCnt="4" custScaleX="134726" custScaleY="58991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E90E916D-06C1-4040-B18A-DE66227ED910}" type="pres">
      <dgm:prSet presAssocID="{C0A5396C-88E4-4D0E-8ECE-1D149074B03D}" presName="sp" presStyleCnt="0"/>
      <dgm:spPr/>
    </dgm:pt>
    <dgm:pt modelId="{FDC3FB37-1827-46DE-8843-F404DC666452}" type="pres">
      <dgm:prSet presAssocID="{D9B73819-1DC2-4AFB-B305-88E801FCE883}" presName="linNode" presStyleCnt="0"/>
      <dgm:spPr/>
    </dgm:pt>
    <dgm:pt modelId="{6E4B9226-DDC7-4601-B5CE-5D6012A1D49F}" type="pres">
      <dgm:prSet presAssocID="{D9B73819-1DC2-4AFB-B305-88E801FCE883}" presName="parentText" presStyleLbl="node1" presStyleIdx="2" presStyleCnt="4" custScaleX="69238" custScaleY="37740">
        <dgm:presLayoutVars>
          <dgm:chMax val="1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9093FFFF-B007-481A-8452-40F3BC0A3160}" type="pres">
      <dgm:prSet presAssocID="{D9B73819-1DC2-4AFB-B305-88E801FCE883}" presName="descendantText" presStyleLbl="alignAccFollowNode1" presStyleIdx="2" presStyleCnt="4" custScaleX="121039" custScaleY="45932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5F1EB55D-0403-42D3-BFA7-4D33F59B5356}" type="pres">
      <dgm:prSet presAssocID="{144AA180-6358-44B4-B1FB-7D266F237408}" presName="sp" presStyleCnt="0"/>
      <dgm:spPr/>
    </dgm:pt>
    <dgm:pt modelId="{FE294741-F702-48AD-B1B3-1A39D171B00E}" type="pres">
      <dgm:prSet presAssocID="{51014E04-896E-4383-A56C-46CBFA49BCD9}" presName="linNode" presStyleCnt="0"/>
      <dgm:spPr/>
    </dgm:pt>
    <dgm:pt modelId="{D00EDDBE-BA8F-4658-B175-AE4B2826E206}" type="pres">
      <dgm:prSet presAssocID="{51014E04-896E-4383-A56C-46CBFA49BCD9}" presName="parentText" presStyleLbl="node1" presStyleIdx="3" presStyleCnt="4" custScaleX="69229" custScaleY="32870" custLinFactNeighborX="-7" custLinFactNeighborY="-878">
        <dgm:presLayoutVars>
          <dgm:chMax val="1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870B5A6C-7676-4A94-92C1-7A334BF35F2D}" type="pres">
      <dgm:prSet presAssocID="{51014E04-896E-4383-A56C-46CBFA49BCD9}" presName="descendantText" presStyleLbl="alignAccFollowNode1" presStyleIdx="3" presStyleCnt="4" custScaleX="121519" custScaleY="43764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</dgm:ptLst>
  <dgm:cxnLst>
    <dgm:cxn modelId="{87C50314-F2F3-42AF-8A29-9BC12E082724}" type="presOf" srcId="{0EAD04FE-FC53-46E8-99B2-94990C109040}" destId="{9093FFFF-B007-481A-8452-40F3BC0A3160}" srcOrd="0" destOrd="1" presId="urn:microsoft.com/office/officeart/2005/8/layout/vList5"/>
    <dgm:cxn modelId="{86F1A7EF-B6EA-480A-A4D1-F72DCE2E62CA}" type="presOf" srcId="{D9B73819-1DC2-4AFB-B305-88E801FCE883}" destId="{6E4B9226-DDC7-4601-B5CE-5D6012A1D49F}" srcOrd="0" destOrd="0" presId="urn:microsoft.com/office/officeart/2005/8/layout/vList5"/>
    <dgm:cxn modelId="{23487E91-0FFA-4D07-8D82-AE55D827464A}" srcId="{9BBF2AD2-27E8-4A06-9476-F52D286CAD0D}" destId="{392B37E3-E19B-49B6-8B1A-0C185DF164C2}" srcOrd="0" destOrd="0" parTransId="{E4D62448-69F7-46F3-8C85-206CED28892B}" sibTransId="{3B341367-AB0E-4572-BA0D-3F4A7BD5680B}"/>
    <dgm:cxn modelId="{53E7C02C-1439-4B24-9E65-EE8268C2C0E1}" srcId="{A3CD5EFA-4773-4544-A01B-2311730159A1}" destId="{873B7611-D5AE-4872-869B-124C5C5ACF2F}" srcOrd="0" destOrd="0" parTransId="{C803FB36-945B-4930-BD63-B0EF8544FFAB}" sibTransId="{F80BF6F7-6E74-411B-B2ED-82D9D68C8971}"/>
    <dgm:cxn modelId="{600FF9BB-8D7A-426F-8792-85007C17B585}" type="presOf" srcId="{330411E5-AB2E-41F2-B029-ADCC6B71F3D6}" destId="{9093FFFF-B007-481A-8452-40F3BC0A3160}" srcOrd="0" destOrd="0" presId="urn:microsoft.com/office/officeart/2005/8/layout/vList5"/>
    <dgm:cxn modelId="{731336AB-52FE-4E09-9C73-476DA7C3EAC1}" type="presOf" srcId="{9BBF2AD2-27E8-4A06-9476-F52D286CAD0D}" destId="{4362C9E9-99A6-4519-88F5-C86D4810BE44}" srcOrd="0" destOrd="0" presId="urn:microsoft.com/office/officeart/2005/8/layout/vList5"/>
    <dgm:cxn modelId="{7788CC92-ABA8-404B-92B7-1DF67D9ABD25}" srcId="{D9B73819-1DC2-4AFB-B305-88E801FCE883}" destId="{330411E5-AB2E-41F2-B029-ADCC6B71F3D6}" srcOrd="0" destOrd="0" parTransId="{BE734062-4E1E-4009-A81C-47A1C7A4B695}" sibTransId="{7570CC30-D878-4D00-8ED3-556D9F31BA2B}"/>
    <dgm:cxn modelId="{FEE646D6-D763-427E-AE7C-EF68C220413D}" srcId="{A3CD5EFA-4773-4544-A01B-2311730159A1}" destId="{2379D15E-0D19-4BB0-80C2-E2B35127DA7D}" srcOrd="2" destOrd="0" parTransId="{0BD2D477-17F8-4E2D-9DA1-FBE96E541013}" sibTransId="{A080CECC-D46F-4000-800A-8C9B34334CDB}"/>
    <dgm:cxn modelId="{4B33F0DD-B92A-473E-B898-A6660CF71D34}" type="presOf" srcId="{873B7611-D5AE-4872-869B-124C5C5ACF2F}" destId="{D4CD06A2-22A8-48FC-9CFA-0F39E7213E2C}" srcOrd="0" destOrd="0" presId="urn:microsoft.com/office/officeart/2005/8/layout/vList5"/>
    <dgm:cxn modelId="{001287D3-E003-483D-8B0A-70C144F00D29}" srcId="{9BBF2AD2-27E8-4A06-9476-F52D286CAD0D}" destId="{FB3AFB5A-61CE-4428-BACD-0F9508D9A34F}" srcOrd="1" destOrd="0" parTransId="{1326BD0E-176C-4C1D-934A-17A426583A37}" sibTransId="{076A60DD-2E8F-440A-88C4-B9917622362D}"/>
    <dgm:cxn modelId="{E92C7423-ACC3-4C3F-9F7C-7C9856535098}" srcId="{2F2F3064-4027-4DEF-86A1-260E78DCD3C2}" destId="{A3CD5EFA-4773-4544-A01B-2311730159A1}" srcOrd="1" destOrd="0" parTransId="{6E04C570-013B-4DFE-AA2A-F61A4286AA58}" sibTransId="{C0A5396C-88E4-4D0E-8ECE-1D149074B03D}"/>
    <dgm:cxn modelId="{34271754-49EF-4E61-A70E-57E9CE744ED8}" type="presOf" srcId="{36102E1E-A837-4A6A-B060-252B9455B140}" destId="{9093FFFF-B007-481A-8452-40F3BC0A3160}" srcOrd="0" destOrd="2" presId="urn:microsoft.com/office/officeart/2005/8/layout/vList5"/>
    <dgm:cxn modelId="{618F37E0-198A-4DC2-BDE0-BB8D7B4357D3}" type="presOf" srcId="{CBDF154E-55A7-498F-8B7E-E671DD5EBF6D}" destId="{870B5A6C-7676-4A94-92C1-7A334BF35F2D}" srcOrd="0" destOrd="1" presId="urn:microsoft.com/office/officeart/2005/8/layout/vList5"/>
    <dgm:cxn modelId="{588A296C-8822-43A8-9B64-0A5C1D9E4361}" srcId="{2F2F3064-4027-4DEF-86A1-260E78DCD3C2}" destId="{D9B73819-1DC2-4AFB-B305-88E801FCE883}" srcOrd="2" destOrd="0" parTransId="{81D37D6B-EA3C-4B14-B998-E08B248A47F5}" sibTransId="{144AA180-6358-44B4-B1FB-7D266F237408}"/>
    <dgm:cxn modelId="{1FE42D0B-30AE-41B7-B1C5-4F83D9309068}" srcId="{D9B73819-1DC2-4AFB-B305-88E801FCE883}" destId="{36102E1E-A837-4A6A-B060-252B9455B140}" srcOrd="2" destOrd="0" parTransId="{A18A60C4-9518-4778-8550-7C81BB99EA1E}" sibTransId="{0F6F1BF1-D57D-40BC-9B42-81709A5B650E}"/>
    <dgm:cxn modelId="{5A34561E-1568-43ED-965D-5A798679ABFC}" type="presOf" srcId="{2051241F-DEC9-4969-B197-7A7F026DBA6B}" destId="{870B5A6C-7676-4A94-92C1-7A334BF35F2D}" srcOrd="0" destOrd="0" presId="urn:microsoft.com/office/officeart/2005/8/layout/vList5"/>
    <dgm:cxn modelId="{779D7200-05AB-420C-BAA4-A8A5B697B5B2}" type="presOf" srcId="{FB78502F-F090-4AB3-9BC3-D8D3EF4531C7}" destId="{870B5A6C-7676-4A94-92C1-7A334BF35F2D}" srcOrd="0" destOrd="2" presId="urn:microsoft.com/office/officeart/2005/8/layout/vList5"/>
    <dgm:cxn modelId="{01B708D8-78E4-4CD7-8257-8A334C705015}" type="presOf" srcId="{A3CD5EFA-4773-4544-A01B-2311730159A1}" destId="{E397E3D0-3CAD-4099-A5B1-20D5EF350437}" srcOrd="0" destOrd="0" presId="urn:microsoft.com/office/officeart/2005/8/layout/vList5"/>
    <dgm:cxn modelId="{086F8E4B-E8B3-459C-AD28-402516E91F8B}" type="presOf" srcId="{CA24B4A4-0FB8-4D1F-872B-05328E0B2B11}" destId="{D4CD06A2-22A8-48FC-9CFA-0F39E7213E2C}" srcOrd="0" destOrd="1" presId="urn:microsoft.com/office/officeart/2005/8/layout/vList5"/>
    <dgm:cxn modelId="{9FC58777-7307-4FB5-8B1B-778BC35CE196}" type="presOf" srcId="{FB3AFB5A-61CE-4428-BACD-0F9508D9A34F}" destId="{5B26654A-1543-40D4-AC64-7471B7A7FA1D}" srcOrd="0" destOrd="1" presId="urn:microsoft.com/office/officeart/2005/8/layout/vList5"/>
    <dgm:cxn modelId="{E1AEE061-7E62-4F4E-A77C-3155F1A63E52}" type="presOf" srcId="{2F2F3064-4027-4DEF-86A1-260E78DCD3C2}" destId="{0F412A1E-C295-4462-A620-13BB51CEC3B4}" srcOrd="0" destOrd="0" presId="urn:microsoft.com/office/officeart/2005/8/layout/vList5"/>
    <dgm:cxn modelId="{F13DED6E-9440-4CAE-BA9C-3B16D7099E29}" srcId="{2F2F3064-4027-4DEF-86A1-260E78DCD3C2}" destId="{51014E04-896E-4383-A56C-46CBFA49BCD9}" srcOrd="3" destOrd="0" parTransId="{586668E7-2CC6-4CA2-9574-9D9D92936C79}" sibTransId="{158D1991-3849-4716-9198-C5F6715B8554}"/>
    <dgm:cxn modelId="{42D01E13-237B-4837-8815-C4F48B62AA08}" srcId="{51014E04-896E-4383-A56C-46CBFA49BCD9}" destId="{CBDF154E-55A7-498F-8B7E-E671DD5EBF6D}" srcOrd="1" destOrd="0" parTransId="{B577EEEA-8A90-416F-9433-FC2B1B275C34}" sibTransId="{7AE8B701-4C63-4E8B-9A6C-643BBB4B6706}"/>
    <dgm:cxn modelId="{9027F8B0-E52B-4B0D-A063-CB9800AF3DA6}" srcId="{A3CD5EFA-4773-4544-A01B-2311730159A1}" destId="{CA24B4A4-0FB8-4D1F-872B-05328E0B2B11}" srcOrd="1" destOrd="0" parTransId="{C27A55A2-4286-4FB3-A806-7FE6355F1CCB}" sibTransId="{85E6BF64-9379-4366-B8AE-2C5F0C4E480D}"/>
    <dgm:cxn modelId="{674175CB-5D83-4D54-AB5A-67D8AEF6C226}" type="presOf" srcId="{2379D15E-0D19-4BB0-80C2-E2B35127DA7D}" destId="{D4CD06A2-22A8-48FC-9CFA-0F39E7213E2C}" srcOrd="0" destOrd="2" presId="urn:microsoft.com/office/officeart/2005/8/layout/vList5"/>
    <dgm:cxn modelId="{8337CB1D-4FFE-4C0D-8FF4-71E6AF1099DA}" srcId="{51014E04-896E-4383-A56C-46CBFA49BCD9}" destId="{2051241F-DEC9-4969-B197-7A7F026DBA6B}" srcOrd="0" destOrd="0" parTransId="{BDA3FA0B-9882-4385-82AB-A743AF9DFEA3}" sibTransId="{63909F7F-2F0C-49AC-BADE-0D859BFA7909}"/>
    <dgm:cxn modelId="{68D09347-978B-49D7-900C-B333B9685762}" srcId="{51014E04-896E-4383-A56C-46CBFA49BCD9}" destId="{FB78502F-F090-4AB3-9BC3-D8D3EF4531C7}" srcOrd="2" destOrd="0" parTransId="{30017E0F-09AE-408C-A44D-5A1053B236E3}" sibTransId="{FD37B41E-F050-4AC6-AC79-2B6A06266C41}"/>
    <dgm:cxn modelId="{6FB20472-8394-4D87-AAF2-E7D39204B912}" srcId="{9BBF2AD2-27E8-4A06-9476-F52D286CAD0D}" destId="{B7ACD49A-28FD-4CCD-A76E-3E5BD709C532}" srcOrd="2" destOrd="0" parTransId="{AD2973CF-E97F-4FE7-9F42-C96AA4D1FEC2}" sibTransId="{F0115AFB-F676-4542-8036-C88B364EDAA1}"/>
    <dgm:cxn modelId="{7280E533-6167-4713-B84D-29CF256EB37C}" type="presOf" srcId="{51014E04-896E-4383-A56C-46CBFA49BCD9}" destId="{D00EDDBE-BA8F-4658-B175-AE4B2826E206}" srcOrd="0" destOrd="0" presId="urn:microsoft.com/office/officeart/2005/8/layout/vList5"/>
    <dgm:cxn modelId="{F1954F77-8EAD-4F49-BBC9-8F0F21AC5FCE}" srcId="{D9B73819-1DC2-4AFB-B305-88E801FCE883}" destId="{0EAD04FE-FC53-46E8-99B2-94990C109040}" srcOrd="1" destOrd="0" parTransId="{EF41550F-3899-43FD-BF61-40761A6DF853}" sibTransId="{0575D61D-3D27-41FB-BEF9-C722F1CC8AF2}"/>
    <dgm:cxn modelId="{14BCE484-E89D-4CEF-AA1A-9208FA9780AC}" srcId="{2F2F3064-4027-4DEF-86A1-260E78DCD3C2}" destId="{9BBF2AD2-27E8-4A06-9476-F52D286CAD0D}" srcOrd="0" destOrd="0" parTransId="{EF0669DC-DDBE-4D18-9445-9458B7BC8060}" sibTransId="{9046B811-CD60-4116-B6B7-F641B9E27A26}"/>
    <dgm:cxn modelId="{08B3EF62-ACE5-44E1-B63A-019553B42370}" type="presOf" srcId="{392B37E3-E19B-49B6-8B1A-0C185DF164C2}" destId="{5B26654A-1543-40D4-AC64-7471B7A7FA1D}" srcOrd="0" destOrd="0" presId="urn:microsoft.com/office/officeart/2005/8/layout/vList5"/>
    <dgm:cxn modelId="{809814DE-C3CB-4B69-9F04-2036A37318B4}" type="presOf" srcId="{B7ACD49A-28FD-4CCD-A76E-3E5BD709C532}" destId="{5B26654A-1543-40D4-AC64-7471B7A7FA1D}" srcOrd="0" destOrd="2" presId="urn:microsoft.com/office/officeart/2005/8/layout/vList5"/>
    <dgm:cxn modelId="{CC52201F-EEFF-4155-9C26-D57D41A71955}" type="presParOf" srcId="{0F412A1E-C295-4462-A620-13BB51CEC3B4}" destId="{7D3B6093-D397-4756-957A-BC872847FCAE}" srcOrd="0" destOrd="0" presId="urn:microsoft.com/office/officeart/2005/8/layout/vList5"/>
    <dgm:cxn modelId="{DF82AC0F-028F-41F6-B210-B6F5E551A9E0}" type="presParOf" srcId="{7D3B6093-D397-4756-957A-BC872847FCAE}" destId="{4362C9E9-99A6-4519-88F5-C86D4810BE44}" srcOrd="0" destOrd="0" presId="urn:microsoft.com/office/officeart/2005/8/layout/vList5"/>
    <dgm:cxn modelId="{0607E770-572F-4CF0-9FA0-43A2FB9CF0F4}" type="presParOf" srcId="{7D3B6093-D397-4756-957A-BC872847FCAE}" destId="{5B26654A-1543-40D4-AC64-7471B7A7FA1D}" srcOrd="1" destOrd="0" presId="urn:microsoft.com/office/officeart/2005/8/layout/vList5"/>
    <dgm:cxn modelId="{DC245211-2AA9-438C-A084-45EDC2071A12}" type="presParOf" srcId="{0F412A1E-C295-4462-A620-13BB51CEC3B4}" destId="{5CD4BD22-46F3-4951-95F8-D147D96C6512}" srcOrd="1" destOrd="0" presId="urn:microsoft.com/office/officeart/2005/8/layout/vList5"/>
    <dgm:cxn modelId="{81B6848F-6210-475D-AAAA-D0CD24AADD83}" type="presParOf" srcId="{0F412A1E-C295-4462-A620-13BB51CEC3B4}" destId="{3889135C-0FD2-47F2-A2EA-A3B0859E1247}" srcOrd="2" destOrd="0" presId="urn:microsoft.com/office/officeart/2005/8/layout/vList5"/>
    <dgm:cxn modelId="{AFB2364D-2B4C-4E34-B521-0A0BAAC89C7F}" type="presParOf" srcId="{3889135C-0FD2-47F2-A2EA-A3B0859E1247}" destId="{E397E3D0-3CAD-4099-A5B1-20D5EF350437}" srcOrd="0" destOrd="0" presId="urn:microsoft.com/office/officeart/2005/8/layout/vList5"/>
    <dgm:cxn modelId="{FA4357AB-CBD5-4021-9B8B-619BB74D4C82}" type="presParOf" srcId="{3889135C-0FD2-47F2-A2EA-A3B0859E1247}" destId="{D4CD06A2-22A8-48FC-9CFA-0F39E7213E2C}" srcOrd="1" destOrd="0" presId="urn:microsoft.com/office/officeart/2005/8/layout/vList5"/>
    <dgm:cxn modelId="{BC82F066-E494-4C4A-B919-31C958825E3F}" type="presParOf" srcId="{0F412A1E-C295-4462-A620-13BB51CEC3B4}" destId="{E90E916D-06C1-4040-B18A-DE66227ED910}" srcOrd="3" destOrd="0" presId="urn:microsoft.com/office/officeart/2005/8/layout/vList5"/>
    <dgm:cxn modelId="{4C495B10-693E-4A41-8DE2-D2FBEABA4502}" type="presParOf" srcId="{0F412A1E-C295-4462-A620-13BB51CEC3B4}" destId="{FDC3FB37-1827-46DE-8843-F404DC666452}" srcOrd="4" destOrd="0" presId="urn:microsoft.com/office/officeart/2005/8/layout/vList5"/>
    <dgm:cxn modelId="{9EA5DB82-A41E-4D8C-8D53-1A01D3BE1ED7}" type="presParOf" srcId="{FDC3FB37-1827-46DE-8843-F404DC666452}" destId="{6E4B9226-DDC7-4601-B5CE-5D6012A1D49F}" srcOrd="0" destOrd="0" presId="urn:microsoft.com/office/officeart/2005/8/layout/vList5"/>
    <dgm:cxn modelId="{E9D2566A-E8EF-49CB-A0CD-75B5DC744BF6}" type="presParOf" srcId="{FDC3FB37-1827-46DE-8843-F404DC666452}" destId="{9093FFFF-B007-481A-8452-40F3BC0A3160}" srcOrd="1" destOrd="0" presId="urn:microsoft.com/office/officeart/2005/8/layout/vList5"/>
    <dgm:cxn modelId="{A5ABDCD0-3D5A-401D-B315-83126F623F91}" type="presParOf" srcId="{0F412A1E-C295-4462-A620-13BB51CEC3B4}" destId="{5F1EB55D-0403-42D3-BFA7-4D33F59B5356}" srcOrd="5" destOrd="0" presId="urn:microsoft.com/office/officeart/2005/8/layout/vList5"/>
    <dgm:cxn modelId="{FFF6EA33-32B7-4780-A488-3B60F03D25A8}" type="presParOf" srcId="{0F412A1E-C295-4462-A620-13BB51CEC3B4}" destId="{FE294741-F702-48AD-B1B3-1A39D171B00E}" srcOrd="6" destOrd="0" presId="urn:microsoft.com/office/officeart/2005/8/layout/vList5"/>
    <dgm:cxn modelId="{CCDE92D4-04A9-4529-A2B2-0CDD95960F73}" type="presParOf" srcId="{FE294741-F702-48AD-B1B3-1A39D171B00E}" destId="{D00EDDBE-BA8F-4658-B175-AE4B2826E206}" srcOrd="0" destOrd="0" presId="urn:microsoft.com/office/officeart/2005/8/layout/vList5"/>
    <dgm:cxn modelId="{527ED8F5-9D41-48A9-8559-751A4139667E}" type="presParOf" srcId="{FE294741-F702-48AD-B1B3-1A39D171B00E}" destId="{870B5A6C-7676-4A94-92C1-7A334BF35F2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484F635-B8C2-497A-A333-96B395D5DAD5}">
      <dsp:nvSpPr>
        <dsp:cNvPr id="0" name=""/>
        <dsp:cNvSpPr/>
      </dsp:nvSpPr>
      <dsp:spPr>
        <a:xfrm>
          <a:off x="4058529" y="2433181"/>
          <a:ext cx="584935" cy="16269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6978"/>
              </a:lnTo>
              <a:lnTo>
                <a:pt x="584935" y="16269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F6EED7-2448-499D-87C9-3858A4B57140}">
      <dsp:nvSpPr>
        <dsp:cNvPr id="0" name=""/>
        <dsp:cNvSpPr/>
      </dsp:nvSpPr>
      <dsp:spPr>
        <a:xfrm>
          <a:off x="3185666" y="1005997"/>
          <a:ext cx="1676401" cy="4227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832"/>
              </a:lnTo>
              <a:lnTo>
                <a:pt x="1676401" y="211832"/>
              </a:lnTo>
              <a:lnTo>
                <a:pt x="1676401" y="42276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E52D8E-C45E-46C9-AF2D-E4C221F6D8B8}">
      <dsp:nvSpPr>
        <dsp:cNvPr id="0" name=""/>
        <dsp:cNvSpPr/>
      </dsp:nvSpPr>
      <dsp:spPr>
        <a:xfrm>
          <a:off x="200884" y="2467552"/>
          <a:ext cx="695140" cy="23154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15485"/>
              </a:lnTo>
              <a:lnTo>
                <a:pt x="695140" y="231548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EFB4BA-3F1A-476B-834D-B4914B006856}">
      <dsp:nvSpPr>
        <dsp:cNvPr id="0" name=""/>
        <dsp:cNvSpPr/>
      </dsp:nvSpPr>
      <dsp:spPr>
        <a:xfrm>
          <a:off x="200884" y="2467552"/>
          <a:ext cx="695140" cy="9637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3723"/>
              </a:lnTo>
              <a:lnTo>
                <a:pt x="695140" y="96372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92E122-F3D4-4C5B-BEB0-FB7214943CE0}">
      <dsp:nvSpPr>
        <dsp:cNvPr id="0" name=""/>
        <dsp:cNvSpPr/>
      </dsp:nvSpPr>
      <dsp:spPr>
        <a:xfrm>
          <a:off x="1004422" y="1005997"/>
          <a:ext cx="2181243" cy="457132"/>
        </a:xfrm>
        <a:custGeom>
          <a:avLst/>
          <a:gdLst/>
          <a:ahLst/>
          <a:cxnLst/>
          <a:rect l="0" t="0" r="0" b="0"/>
          <a:pathLst>
            <a:path>
              <a:moveTo>
                <a:pt x="2181243" y="0"/>
              </a:moveTo>
              <a:lnTo>
                <a:pt x="2181243" y="246204"/>
              </a:lnTo>
              <a:lnTo>
                <a:pt x="0" y="246204"/>
              </a:lnTo>
              <a:lnTo>
                <a:pt x="0" y="4571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BD842A-9F9B-46E3-89BA-A1177B09B743}">
      <dsp:nvSpPr>
        <dsp:cNvPr id="0" name=""/>
        <dsp:cNvSpPr/>
      </dsp:nvSpPr>
      <dsp:spPr>
        <a:xfrm>
          <a:off x="2181243" y="1574"/>
          <a:ext cx="2008844" cy="1004422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sk-SK" sz="1800" b="1" kern="1200" dirty="0" smtClean="0"/>
            <a:t>Ekonómia </a:t>
          </a:r>
        </a:p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sk-SK" sz="1600" b="1" kern="1200" dirty="0" smtClean="0"/>
            <a:t>(ekonomické vedy - EV)</a:t>
          </a:r>
          <a:endParaRPr lang="sk-SK" sz="1400" b="1" kern="1200" dirty="0"/>
        </a:p>
      </dsp:txBody>
      <dsp:txXfrm>
        <a:off x="2181243" y="1574"/>
        <a:ext cx="2008844" cy="1004422"/>
      </dsp:txXfrm>
    </dsp:sp>
    <dsp:sp modelId="{91DC411A-DE2A-475E-88FE-F051207F12B8}">
      <dsp:nvSpPr>
        <dsp:cNvPr id="0" name=""/>
        <dsp:cNvSpPr/>
      </dsp:nvSpPr>
      <dsp:spPr>
        <a:xfrm>
          <a:off x="0" y="1463130"/>
          <a:ext cx="2008844" cy="1004422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sk-SK" sz="1600" b="1" kern="1200" dirty="0" smtClean="0"/>
            <a:t>Všeobecná ekonomická teória  (ZET)</a:t>
          </a:r>
          <a:endParaRPr lang="sk-SK" sz="1600" b="1" kern="1200" dirty="0"/>
        </a:p>
      </dsp:txBody>
      <dsp:txXfrm>
        <a:off x="0" y="1463130"/>
        <a:ext cx="2008844" cy="1004422"/>
      </dsp:txXfrm>
    </dsp:sp>
    <dsp:sp modelId="{5C1CA7F4-AC99-435B-85C0-A27EA6C97264}">
      <dsp:nvSpPr>
        <dsp:cNvPr id="0" name=""/>
        <dsp:cNvSpPr/>
      </dsp:nvSpPr>
      <dsp:spPr>
        <a:xfrm>
          <a:off x="896025" y="2929064"/>
          <a:ext cx="2008844" cy="1004422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sk-SK" sz="1400" kern="1200" dirty="0" smtClean="0"/>
            <a:t>Mikroekonómia </a:t>
          </a:r>
          <a:endParaRPr lang="sk-SK" sz="1400" kern="1200" dirty="0"/>
        </a:p>
      </dsp:txBody>
      <dsp:txXfrm>
        <a:off x="896025" y="2929064"/>
        <a:ext cx="2008844" cy="1004422"/>
      </dsp:txXfrm>
    </dsp:sp>
    <dsp:sp modelId="{0CC4F24B-438B-4B4D-9056-57502EF10085}">
      <dsp:nvSpPr>
        <dsp:cNvPr id="0" name=""/>
        <dsp:cNvSpPr/>
      </dsp:nvSpPr>
      <dsp:spPr>
        <a:xfrm>
          <a:off x="896025" y="4280826"/>
          <a:ext cx="2008844" cy="1004422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sk-SK" sz="1400" kern="1200" dirty="0" smtClean="0"/>
            <a:t>Makroekonómia </a:t>
          </a:r>
          <a:endParaRPr lang="sk-SK" sz="1400" kern="1200" dirty="0"/>
        </a:p>
      </dsp:txBody>
      <dsp:txXfrm>
        <a:off x="896025" y="4280826"/>
        <a:ext cx="2008844" cy="1004422"/>
      </dsp:txXfrm>
    </dsp:sp>
    <dsp:sp modelId="{B1DDD6F9-C5CF-409C-90BA-16626926AF1A}">
      <dsp:nvSpPr>
        <dsp:cNvPr id="0" name=""/>
        <dsp:cNvSpPr/>
      </dsp:nvSpPr>
      <dsp:spPr>
        <a:xfrm>
          <a:off x="3857645" y="1428758"/>
          <a:ext cx="2008844" cy="1004422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sk-SK" sz="1600" b="1" kern="1200" dirty="0" smtClean="0"/>
            <a:t>Špeciálne EV</a:t>
          </a:r>
        </a:p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sk-SK" sz="1400" b="1" kern="1200" dirty="0" smtClean="0"/>
            <a:t>(odvetvové a prierezové ekonomiky)</a:t>
          </a:r>
          <a:endParaRPr lang="sk-SK" sz="1400" b="1" kern="1200" dirty="0"/>
        </a:p>
      </dsp:txBody>
      <dsp:txXfrm>
        <a:off x="3857645" y="1428758"/>
        <a:ext cx="2008844" cy="1004422"/>
      </dsp:txXfrm>
    </dsp:sp>
    <dsp:sp modelId="{84224FDA-F0E9-4312-9574-0510C4E24EA0}">
      <dsp:nvSpPr>
        <dsp:cNvPr id="0" name=""/>
        <dsp:cNvSpPr/>
      </dsp:nvSpPr>
      <dsp:spPr>
        <a:xfrm>
          <a:off x="4643465" y="2928954"/>
          <a:ext cx="2564853" cy="2262411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endParaRPr lang="sk-SK" sz="1400" kern="1200" dirty="0" smtClean="0"/>
        </a:p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sk-SK" sz="1400" kern="1200" dirty="0" smtClean="0"/>
            <a:t>Ekonomika priemyslu, </a:t>
          </a:r>
          <a:r>
            <a:rPr lang="sk-SK" sz="1400" kern="1200" dirty="0" err="1" smtClean="0"/>
            <a:t>poľnohosp</a:t>
          </a:r>
          <a:r>
            <a:rPr lang="sk-SK" sz="1400" kern="1200" dirty="0" smtClean="0"/>
            <a:t>., dopravy...</a:t>
          </a:r>
        </a:p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sk-SK" sz="1400" kern="1200" dirty="0" smtClean="0"/>
            <a:t>Ekonomika práce</a:t>
          </a:r>
        </a:p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sk-SK" sz="1400" kern="1200" dirty="0" smtClean="0"/>
            <a:t>Podniková ekonomika</a:t>
          </a:r>
        </a:p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sk-SK" sz="1400" kern="1200" dirty="0" smtClean="0"/>
            <a:t>Financie</a:t>
          </a:r>
        </a:p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sk-SK" sz="1400" kern="1200" dirty="0" smtClean="0"/>
            <a:t>Účtovníctvo</a:t>
          </a:r>
        </a:p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sk-SK" sz="1400" kern="1200" dirty="0" smtClean="0"/>
            <a:t>Ekonomická štatistika</a:t>
          </a:r>
        </a:p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sk-SK" sz="1400" kern="1200" dirty="0" err="1" smtClean="0"/>
            <a:t>Ekonometria</a:t>
          </a:r>
          <a:r>
            <a:rPr lang="sk-SK" sz="1400" kern="1200" dirty="0" smtClean="0"/>
            <a:t>...</a:t>
          </a:r>
        </a:p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endParaRPr lang="sk-SK" sz="1400" kern="1200" dirty="0" smtClean="0"/>
        </a:p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endParaRPr lang="sk-SK" sz="1400" kern="1200" dirty="0" smtClean="0"/>
        </a:p>
      </dsp:txBody>
      <dsp:txXfrm>
        <a:off x="4643465" y="2928954"/>
        <a:ext cx="2564853" cy="2262411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4E66B-CA29-4CA4-B6ED-818B5709469F}" type="datetimeFigureOut">
              <a:rPr lang="sk-SK" smtClean="0"/>
              <a:pPr/>
              <a:t>9.1.2014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E6C6AA-26DE-4208-AD36-A085815050F4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6C6AA-26DE-4208-AD36-A085815050F4}" type="slidenum">
              <a:rPr lang="sk-SK" smtClean="0"/>
              <a:pPr/>
              <a:t>4</a:t>
            </a:fld>
            <a:endParaRPr lang="sk-SK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baseline="0" dirty="0" err="1" smtClean="0"/>
              <a:t>Prikazova</a:t>
            </a:r>
            <a:r>
              <a:rPr lang="sk-SK" baseline="0" dirty="0" smtClean="0"/>
              <a:t> ekonomika</a:t>
            </a:r>
          </a:p>
          <a:p>
            <a:r>
              <a:rPr lang="sk-SK" baseline="0" dirty="0" smtClean="0"/>
              <a:t>	- za socializmu</a:t>
            </a:r>
          </a:p>
          <a:p>
            <a:r>
              <a:rPr lang="sk-SK" baseline="0" dirty="0" smtClean="0"/>
              <a:t>	- statne </a:t>
            </a:r>
            <a:r>
              <a:rPr lang="sk-SK" baseline="0" dirty="0" err="1" smtClean="0"/>
              <a:t>vlastnictvo</a:t>
            </a:r>
            <a:r>
              <a:rPr lang="sk-SK" baseline="0" dirty="0" smtClean="0"/>
              <a:t> </a:t>
            </a:r>
            <a:r>
              <a:rPr lang="sk-SK" baseline="0" dirty="0" err="1" smtClean="0"/>
              <a:t>vyrobnych</a:t>
            </a:r>
            <a:r>
              <a:rPr lang="sk-SK" baseline="0" dirty="0" smtClean="0"/>
              <a:t> faktorov</a:t>
            </a:r>
          </a:p>
          <a:p>
            <a:r>
              <a:rPr lang="sk-SK" baseline="0" dirty="0" smtClean="0"/>
              <a:t>	</a:t>
            </a:r>
            <a:r>
              <a:rPr lang="sk-SK" baseline="0" dirty="0" err="1" smtClean="0"/>
              <a:t>vyhody</a:t>
            </a:r>
            <a:r>
              <a:rPr lang="sk-SK" baseline="0" dirty="0" smtClean="0"/>
              <a:t> : </a:t>
            </a:r>
            <a:r>
              <a:rPr lang="sk-SK" baseline="0" dirty="0" err="1" smtClean="0"/>
              <a:t>socialna</a:t>
            </a:r>
            <a:r>
              <a:rPr lang="sk-SK" baseline="0" dirty="0" smtClean="0"/>
              <a:t> </a:t>
            </a:r>
            <a:r>
              <a:rPr lang="sk-SK" baseline="0" dirty="0" err="1" smtClean="0"/>
              <a:t>rovnost</a:t>
            </a:r>
            <a:r>
              <a:rPr lang="sk-SK" baseline="0" dirty="0" smtClean="0"/>
              <a:t> – </a:t>
            </a:r>
            <a:r>
              <a:rPr lang="sk-SK" baseline="0" dirty="0" err="1" smtClean="0"/>
              <a:t>vsetci</a:t>
            </a:r>
            <a:r>
              <a:rPr lang="sk-SK" baseline="0" dirty="0" smtClean="0"/>
              <a:t> si mohli </a:t>
            </a:r>
            <a:r>
              <a:rPr lang="sk-SK" baseline="0" dirty="0" err="1" smtClean="0"/>
              <a:t>priblizne</a:t>
            </a:r>
            <a:r>
              <a:rPr lang="sk-SK" baseline="0" dirty="0" smtClean="0"/>
              <a:t> rovnako </a:t>
            </a:r>
            <a:r>
              <a:rPr lang="sk-SK" baseline="0" dirty="0" err="1" smtClean="0"/>
              <a:t>kupit</a:t>
            </a:r>
            <a:endParaRPr lang="sk-SK" baseline="0" dirty="0" smtClean="0"/>
          </a:p>
          <a:p>
            <a:r>
              <a:rPr lang="sk-SK" baseline="0" dirty="0" smtClean="0"/>
              <a:t>	</a:t>
            </a:r>
            <a:r>
              <a:rPr lang="sk-SK" baseline="0" dirty="0" err="1" smtClean="0"/>
              <a:t>nevyhody</a:t>
            </a:r>
            <a:r>
              <a:rPr lang="sk-SK" baseline="0" dirty="0" smtClean="0"/>
              <a:t>: </a:t>
            </a:r>
            <a:r>
              <a:rPr lang="sk-SK" baseline="0" dirty="0" err="1" smtClean="0"/>
              <a:t>neefektivnost</a:t>
            </a:r>
            <a:r>
              <a:rPr lang="sk-SK" baseline="0" dirty="0" smtClean="0"/>
              <a:t> vo </a:t>
            </a:r>
            <a:r>
              <a:rPr lang="sk-SK" baseline="0" dirty="0" err="1" smtClean="0"/>
              <a:t>vyuzivanie</a:t>
            </a:r>
            <a:r>
              <a:rPr lang="sk-SK" baseline="0" dirty="0" smtClean="0"/>
              <a:t> zdrojov (</a:t>
            </a:r>
            <a:r>
              <a:rPr lang="sk-SK" baseline="0" dirty="0" err="1" smtClean="0"/>
              <a:t>vyrobnych</a:t>
            </a:r>
            <a:r>
              <a:rPr lang="sk-SK" baseline="0" dirty="0" smtClean="0"/>
              <a:t> faktorov): </a:t>
            </a:r>
            <a:r>
              <a:rPr lang="sk-SK" baseline="0" dirty="0" err="1" smtClean="0"/>
              <a:t>ziadaneho</a:t>
            </a:r>
            <a:r>
              <a:rPr lang="sk-SK" baseline="0" dirty="0" smtClean="0"/>
              <a:t> tovaru bolo obmedzene </a:t>
            </a:r>
            <a:r>
              <a:rPr lang="sk-SK" baseline="0" dirty="0" err="1" smtClean="0"/>
              <a:t>mnozstvo</a:t>
            </a:r>
            <a:r>
              <a:rPr lang="sk-SK" baseline="0" dirty="0" smtClean="0"/>
              <a:t>, </a:t>
            </a:r>
            <a:r>
              <a:rPr lang="sk-SK" baseline="0" dirty="0" err="1" smtClean="0"/>
              <a:t>neziadaneho</a:t>
            </a:r>
            <a:r>
              <a:rPr lang="sk-SK" baseline="0" dirty="0" smtClean="0"/>
              <a:t> tovaru sa </a:t>
            </a:r>
            <a:r>
              <a:rPr lang="sk-SK" baseline="0" dirty="0" err="1" smtClean="0"/>
              <a:t>vyrabalo</a:t>
            </a:r>
            <a:r>
              <a:rPr lang="sk-SK" baseline="0" dirty="0" smtClean="0"/>
              <a:t> na sklad</a:t>
            </a:r>
          </a:p>
          <a:p>
            <a:r>
              <a:rPr lang="sk-SK" baseline="0" dirty="0" smtClean="0"/>
              <a:t>	3 </a:t>
            </a:r>
            <a:r>
              <a:rPr lang="sk-SK" baseline="0" dirty="0" err="1" smtClean="0"/>
              <a:t>otazky</a:t>
            </a:r>
            <a:r>
              <a:rPr lang="sk-SK" baseline="0" dirty="0" smtClean="0"/>
              <a:t>: 1., 2., 3. = </a:t>
            </a:r>
            <a:r>
              <a:rPr lang="sk-SK" baseline="0" dirty="0" err="1" smtClean="0"/>
              <a:t>stat</a:t>
            </a:r>
            <a:endParaRPr lang="sk-SK" baseline="0" dirty="0" smtClean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6C6AA-26DE-4208-AD36-A085815050F4}" type="slidenum">
              <a:rPr lang="sk-SK" smtClean="0"/>
              <a:pPr/>
              <a:t>17</a:t>
            </a:fld>
            <a:endParaRPr lang="sk-SK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k-SK" baseline="0" dirty="0" err="1" smtClean="0"/>
              <a:t>Trhova</a:t>
            </a:r>
            <a:r>
              <a:rPr lang="sk-SK" baseline="0" dirty="0" smtClean="0"/>
              <a:t> ekonomika</a:t>
            </a:r>
          </a:p>
          <a:p>
            <a:r>
              <a:rPr lang="sk-SK" baseline="0" dirty="0" smtClean="0"/>
              <a:t>	- </a:t>
            </a:r>
            <a:r>
              <a:rPr lang="sk-SK" baseline="0" dirty="0" err="1" smtClean="0"/>
              <a:t>prevlada</a:t>
            </a:r>
            <a:r>
              <a:rPr lang="sk-SK" baseline="0" dirty="0" smtClean="0"/>
              <a:t> </a:t>
            </a:r>
            <a:r>
              <a:rPr lang="sk-SK" baseline="0" dirty="0" err="1" smtClean="0"/>
              <a:t>trhove</a:t>
            </a:r>
            <a:r>
              <a:rPr lang="sk-SK" baseline="0" dirty="0" smtClean="0"/>
              <a:t> </a:t>
            </a:r>
            <a:r>
              <a:rPr lang="sk-SK" baseline="0" dirty="0" err="1" smtClean="0"/>
              <a:t>vlastnictvo</a:t>
            </a:r>
            <a:endParaRPr lang="sk-SK" baseline="0" dirty="0" smtClean="0"/>
          </a:p>
          <a:p>
            <a:r>
              <a:rPr lang="sk-SK" baseline="0" dirty="0" smtClean="0"/>
              <a:t>	- cenu </a:t>
            </a:r>
            <a:r>
              <a:rPr lang="sk-SK" baseline="0" dirty="0" err="1" smtClean="0"/>
              <a:t>tvori</a:t>
            </a:r>
            <a:r>
              <a:rPr lang="sk-SK" baseline="0" dirty="0" smtClean="0"/>
              <a:t> ponuka a dopyt (</a:t>
            </a:r>
            <a:r>
              <a:rPr lang="sk-SK" baseline="0" dirty="0" err="1" smtClean="0"/>
              <a:t>domacnosti</a:t>
            </a:r>
            <a:r>
              <a:rPr lang="sk-SK" baseline="0" dirty="0" smtClean="0"/>
              <a:t> &lt;-&gt; podniky)</a:t>
            </a:r>
          </a:p>
          <a:p>
            <a:r>
              <a:rPr lang="sk-SK" baseline="0" dirty="0" smtClean="0"/>
              <a:t>	- </a:t>
            </a:r>
            <a:r>
              <a:rPr lang="sk-SK" baseline="0" dirty="0" err="1" smtClean="0"/>
              <a:t>maximalizacia</a:t>
            </a:r>
            <a:r>
              <a:rPr lang="sk-SK" baseline="0" dirty="0" smtClean="0"/>
              <a:t> </a:t>
            </a:r>
            <a:r>
              <a:rPr lang="sk-SK" baseline="0" dirty="0" err="1" smtClean="0"/>
              <a:t>dochodkov</a:t>
            </a:r>
            <a:r>
              <a:rPr lang="sk-SK" baseline="0" dirty="0" smtClean="0"/>
              <a:t> (</a:t>
            </a:r>
            <a:r>
              <a:rPr lang="sk-SK" baseline="0" dirty="0" err="1" smtClean="0"/>
              <a:t>prijmov</a:t>
            </a:r>
            <a:r>
              <a:rPr lang="sk-SK" baseline="0" dirty="0" smtClean="0"/>
              <a:t>) (</a:t>
            </a:r>
            <a:r>
              <a:rPr lang="sk-SK" baseline="0" dirty="0" err="1" smtClean="0"/>
              <a:t>dochodok</a:t>
            </a:r>
            <a:r>
              <a:rPr lang="sk-SK" baseline="0" dirty="0" smtClean="0"/>
              <a:t> = prijem)</a:t>
            </a:r>
          </a:p>
          <a:p>
            <a:r>
              <a:rPr lang="sk-SK" baseline="0" dirty="0" smtClean="0"/>
              <a:t>	- plna </a:t>
            </a:r>
            <a:r>
              <a:rPr lang="sk-SK" baseline="0" dirty="0" err="1" smtClean="0"/>
              <a:t>zmluvna</a:t>
            </a:r>
            <a:r>
              <a:rPr lang="sk-SK" baseline="0" dirty="0" smtClean="0"/>
              <a:t> sloboda – </a:t>
            </a:r>
            <a:r>
              <a:rPr lang="sk-SK" baseline="0" dirty="0" err="1" smtClean="0"/>
              <a:t>co</a:t>
            </a:r>
            <a:r>
              <a:rPr lang="sk-SK" baseline="0" dirty="0" smtClean="0"/>
              <a:t> chcem </a:t>
            </a:r>
            <a:r>
              <a:rPr lang="sk-SK" baseline="0" dirty="0" err="1" smtClean="0"/>
              <a:t>vyrabam</a:t>
            </a:r>
            <a:r>
              <a:rPr lang="sk-SK" baseline="0" dirty="0" smtClean="0"/>
              <a:t>/</a:t>
            </a:r>
            <a:r>
              <a:rPr lang="sk-SK" baseline="0" dirty="0" err="1" smtClean="0"/>
              <a:t>spotrebuvam</a:t>
            </a:r>
            <a:endParaRPr lang="sk-SK" baseline="0" dirty="0" smtClean="0"/>
          </a:p>
          <a:p>
            <a:r>
              <a:rPr lang="sk-SK" baseline="0" dirty="0" smtClean="0"/>
              <a:t>	- existuje dokonala konkurencia – </a:t>
            </a:r>
            <a:r>
              <a:rPr lang="sk-SK" baseline="0" dirty="0" err="1" smtClean="0"/>
              <a:t>situacia</a:t>
            </a:r>
            <a:r>
              <a:rPr lang="sk-SK" baseline="0" dirty="0" smtClean="0"/>
              <a:t>, kedy na strane dopytu a ponuky existuje </a:t>
            </a:r>
            <a:r>
              <a:rPr lang="sk-SK" baseline="0" dirty="0" err="1" smtClean="0"/>
              <a:t>velke</a:t>
            </a:r>
            <a:r>
              <a:rPr lang="sk-SK" baseline="0" dirty="0" smtClean="0"/>
              <a:t> </a:t>
            </a:r>
            <a:r>
              <a:rPr lang="sk-SK" baseline="0" dirty="0" err="1" smtClean="0"/>
              <a:t>mnozstvo</a:t>
            </a:r>
            <a:r>
              <a:rPr lang="sk-SK" baseline="0" dirty="0" smtClean="0"/>
              <a:t> subjektov, </a:t>
            </a:r>
            <a:r>
              <a:rPr lang="sk-SK" baseline="0" dirty="0" err="1" smtClean="0"/>
              <a:t>takze</a:t>
            </a:r>
            <a:r>
              <a:rPr lang="sk-SK" baseline="0" dirty="0" smtClean="0"/>
              <a:t> </a:t>
            </a:r>
            <a:r>
              <a:rPr lang="sk-SK" baseline="0" dirty="0" err="1" smtClean="0"/>
              <a:t>ziaden</a:t>
            </a:r>
            <a:r>
              <a:rPr lang="sk-SK" baseline="0" dirty="0" smtClean="0"/>
              <a:t> z nich </a:t>
            </a:r>
            <a:r>
              <a:rPr lang="sk-SK" baseline="0" dirty="0" err="1" smtClean="0"/>
              <a:t>nemoze</a:t>
            </a:r>
            <a:r>
              <a:rPr lang="sk-SK" baseline="0" dirty="0" smtClean="0"/>
              <a:t> </a:t>
            </a:r>
            <a:r>
              <a:rPr lang="sk-SK" baseline="0" dirty="0" err="1" smtClean="0"/>
              <a:t>urcovat</a:t>
            </a:r>
            <a:r>
              <a:rPr lang="sk-SK" baseline="0" dirty="0" smtClean="0"/>
              <a:t> cenu (</a:t>
            </a:r>
            <a:r>
              <a:rPr lang="sk-SK" baseline="0" dirty="0" err="1" smtClean="0"/>
              <a:t>rovnaky</a:t>
            </a:r>
            <a:r>
              <a:rPr lang="sk-SK" baseline="0" dirty="0" smtClean="0"/>
              <a:t> </a:t>
            </a:r>
            <a:r>
              <a:rPr lang="sk-SK" baseline="0" dirty="0" err="1" smtClean="0"/>
              <a:t>vyrobok</a:t>
            </a:r>
            <a:r>
              <a:rPr lang="sk-SK" baseline="0" dirty="0" smtClean="0"/>
              <a:t> s cca </a:t>
            </a:r>
            <a:r>
              <a:rPr lang="sk-SK" baseline="0" dirty="0" err="1" smtClean="0"/>
              <a:t>rovnakymi</a:t>
            </a:r>
            <a:r>
              <a:rPr lang="sk-SK" baseline="0" dirty="0" smtClean="0"/>
              <a:t> </a:t>
            </a:r>
            <a:r>
              <a:rPr lang="sk-SK" baseline="0" dirty="0" err="1" smtClean="0"/>
              <a:t>informaciami</a:t>
            </a:r>
            <a:r>
              <a:rPr lang="sk-SK" baseline="0" dirty="0" smtClean="0"/>
              <a:t>)</a:t>
            </a:r>
          </a:p>
          <a:p>
            <a:r>
              <a:rPr lang="sk-SK" baseline="0" dirty="0" smtClean="0"/>
              <a:t>	- </a:t>
            </a:r>
            <a:r>
              <a:rPr lang="sk-SK" baseline="0" dirty="0" err="1" smtClean="0"/>
              <a:t>malokedy</a:t>
            </a:r>
            <a:r>
              <a:rPr lang="sk-SK" baseline="0" dirty="0" smtClean="0"/>
              <a:t> existuje (takmer neexistuje)</a:t>
            </a:r>
          </a:p>
          <a:p>
            <a:r>
              <a:rPr lang="sk-SK" baseline="0" dirty="0" smtClean="0"/>
              <a:t>	</a:t>
            </a:r>
            <a:r>
              <a:rPr lang="sk-SK" baseline="0" dirty="0" err="1" smtClean="0"/>
              <a:t>Vyhody</a:t>
            </a:r>
            <a:endParaRPr lang="sk-SK" baseline="0" dirty="0" smtClean="0"/>
          </a:p>
          <a:p>
            <a:r>
              <a:rPr lang="sk-SK" baseline="0" dirty="0" smtClean="0"/>
              <a:t>	- podnecuje k </a:t>
            </a:r>
            <a:r>
              <a:rPr lang="sk-SK" baseline="0" dirty="0" err="1" smtClean="0"/>
              <a:t>hospodarnosti</a:t>
            </a:r>
            <a:r>
              <a:rPr lang="sk-SK" baseline="0" dirty="0" smtClean="0"/>
              <a:t>; inak by </a:t>
            </a:r>
            <a:r>
              <a:rPr lang="sk-SK" baseline="0" dirty="0" err="1" smtClean="0"/>
              <a:t>prerabali</a:t>
            </a:r>
            <a:endParaRPr lang="sk-SK" baseline="0" dirty="0" smtClean="0"/>
          </a:p>
          <a:p>
            <a:r>
              <a:rPr lang="sk-SK" baseline="0" dirty="0" smtClean="0"/>
              <a:t>	- informuje o </a:t>
            </a:r>
            <a:r>
              <a:rPr lang="sk-SK" baseline="0" dirty="0" err="1" smtClean="0"/>
              <a:t>lokalnych</a:t>
            </a:r>
            <a:r>
              <a:rPr lang="sk-SK" baseline="0" dirty="0" smtClean="0"/>
              <a:t> podmienkach podnikania(</a:t>
            </a:r>
            <a:r>
              <a:rPr lang="sk-SK" baseline="0" dirty="0" err="1" smtClean="0"/>
              <a:t>co</a:t>
            </a:r>
            <a:r>
              <a:rPr lang="sk-SK" baseline="0" dirty="0" smtClean="0"/>
              <a:t> ma </a:t>
            </a:r>
            <a:r>
              <a:rPr lang="sk-SK" baseline="0" dirty="0" err="1" smtClean="0"/>
              <a:t>zaujima</a:t>
            </a:r>
            <a:r>
              <a:rPr lang="sk-SK" baseline="0" dirty="0" smtClean="0"/>
              <a:t> </a:t>
            </a:r>
            <a:r>
              <a:rPr lang="sk-SK" baseline="0" dirty="0" err="1" smtClean="0"/>
              <a:t>ked</a:t>
            </a:r>
            <a:r>
              <a:rPr lang="sk-SK" baseline="0" dirty="0" smtClean="0"/>
              <a:t> chcem </a:t>
            </a:r>
            <a:r>
              <a:rPr lang="sk-SK" baseline="0" dirty="0" err="1" smtClean="0"/>
              <a:t>podnikat</a:t>
            </a:r>
            <a:r>
              <a:rPr lang="sk-SK" baseline="0" dirty="0" smtClean="0"/>
              <a:t>): konkurencie, </a:t>
            </a:r>
            <a:r>
              <a:rPr lang="sk-SK" baseline="0" dirty="0" err="1" smtClean="0"/>
              <a:t>naklady</a:t>
            </a:r>
            <a:r>
              <a:rPr lang="sk-SK" baseline="0" dirty="0" smtClean="0"/>
              <a:t> na </a:t>
            </a:r>
            <a:r>
              <a:rPr lang="sk-SK" baseline="0" dirty="0" err="1" smtClean="0"/>
              <a:t>vyrobu</a:t>
            </a:r>
            <a:r>
              <a:rPr lang="sk-SK" baseline="0" dirty="0" smtClean="0"/>
              <a:t>, dopyt po tovare, </a:t>
            </a:r>
            <a:r>
              <a:rPr lang="sk-SK" baseline="0" dirty="0" err="1" smtClean="0"/>
              <a:t>personal</a:t>
            </a:r>
            <a:endParaRPr lang="sk-SK" baseline="0" dirty="0" smtClean="0"/>
          </a:p>
          <a:p>
            <a:r>
              <a:rPr lang="sk-SK" baseline="0" dirty="0" smtClean="0"/>
              <a:t>	- signalizuje preferencie </a:t>
            </a:r>
            <a:r>
              <a:rPr lang="sk-SK" baseline="0" dirty="0" err="1" smtClean="0"/>
              <a:t>spotrebitelov</a:t>
            </a:r>
            <a:r>
              <a:rPr lang="sk-SK" baseline="0" dirty="0" smtClean="0"/>
              <a:t>: </a:t>
            </a:r>
            <a:r>
              <a:rPr lang="sk-SK" baseline="0" dirty="0" err="1" smtClean="0"/>
              <a:t>marketingovy</a:t>
            </a:r>
            <a:r>
              <a:rPr lang="sk-SK" baseline="0" dirty="0" smtClean="0"/>
              <a:t> prieskum trhu</a:t>
            </a:r>
          </a:p>
          <a:p>
            <a:r>
              <a:rPr lang="sk-SK" baseline="0" dirty="0" smtClean="0"/>
              <a:t>	</a:t>
            </a:r>
            <a:r>
              <a:rPr lang="sk-SK" baseline="0" dirty="0" err="1" smtClean="0"/>
              <a:t>Nevyhody</a:t>
            </a:r>
            <a:endParaRPr lang="sk-SK" baseline="0" dirty="0" smtClean="0"/>
          </a:p>
          <a:p>
            <a:r>
              <a:rPr lang="sk-SK" baseline="0" dirty="0" smtClean="0"/>
              <a:t>	- </a:t>
            </a:r>
            <a:r>
              <a:rPr lang="sk-SK" baseline="0" dirty="0" err="1" smtClean="0"/>
              <a:t>nechrani</a:t>
            </a:r>
            <a:r>
              <a:rPr lang="sk-SK" baseline="0" dirty="0" smtClean="0"/>
              <a:t> </a:t>
            </a:r>
            <a:r>
              <a:rPr lang="sk-SK" baseline="0" dirty="0" err="1" smtClean="0"/>
              <a:t>slabych</a:t>
            </a:r>
            <a:r>
              <a:rPr lang="sk-SK" baseline="0" dirty="0" smtClean="0"/>
              <a:t>: za </a:t>
            </a:r>
            <a:r>
              <a:rPr lang="sk-SK" baseline="0" dirty="0" err="1" smtClean="0"/>
              <a:t>neprisposobenie</a:t>
            </a:r>
            <a:r>
              <a:rPr lang="sk-SK" baseline="0" dirty="0" smtClean="0"/>
              <a:t> sa </a:t>
            </a:r>
            <a:r>
              <a:rPr lang="sk-SK" baseline="0" dirty="0" err="1" smtClean="0"/>
              <a:t>sa</a:t>
            </a:r>
            <a:r>
              <a:rPr lang="sk-SK" baseline="0" dirty="0" smtClean="0"/>
              <a:t> draho </a:t>
            </a:r>
            <a:r>
              <a:rPr lang="sk-SK" baseline="0" dirty="0" err="1" smtClean="0"/>
              <a:t>plati</a:t>
            </a:r>
            <a:r>
              <a:rPr lang="sk-SK" baseline="0" dirty="0" smtClean="0"/>
              <a:t>/krachom</a:t>
            </a:r>
          </a:p>
          <a:p>
            <a:r>
              <a:rPr lang="sk-SK" baseline="0" dirty="0" smtClean="0"/>
              <a:t>	- </a:t>
            </a:r>
            <a:r>
              <a:rPr lang="sk-SK" baseline="0" dirty="0" err="1" smtClean="0"/>
              <a:t>nebrani</a:t>
            </a:r>
            <a:r>
              <a:rPr lang="sk-SK" baseline="0" dirty="0" smtClean="0"/>
              <a:t> </a:t>
            </a:r>
            <a:r>
              <a:rPr lang="sk-SK" baseline="0" dirty="0" err="1" smtClean="0"/>
              <a:t>zasahy</a:t>
            </a:r>
            <a:r>
              <a:rPr lang="sk-SK" baseline="0" dirty="0" smtClean="0"/>
              <a:t> </a:t>
            </a:r>
            <a:r>
              <a:rPr lang="sk-SK" baseline="0" dirty="0" err="1" smtClean="0"/>
              <a:t>netrhovych</a:t>
            </a:r>
            <a:r>
              <a:rPr lang="sk-SK" baseline="0" dirty="0" smtClean="0"/>
              <a:t> </a:t>
            </a:r>
            <a:r>
              <a:rPr lang="sk-SK" baseline="0" dirty="0" err="1" smtClean="0"/>
              <a:t>sil</a:t>
            </a:r>
            <a:r>
              <a:rPr lang="sk-SK" baseline="0" dirty="0" smtClean="0"/>
              <a:t> do  tvorby cien: do trhovej ekonomiky </a:t>
            </a:r>
            <a:r>
              <a:rPr lang="sk-SK" baseline="0" dirty="0" err="1" smtClean="0"/>
              <a:t>vnikaju</a:t>
            </a:r>
            <a:r>
              <a:rPr lang="sk-SK" baseline="0" dirty="0" smtClean="0"/>
              <a:t> </a:t>
            </a:r>
            <a:r>
              <a:rPr lang="sk-SK" baseline="0" dirty="0" err="1" smtClean="0"/>
              <a:t>spolocnosti</a:t>
            </a:r>
            <a:r>
              <a:rPr lang="sk-SK" baseline="0" dirty="0" smtClean="0"/>
              <a:t> </a:t>
            </a:r>
            <a:r>
              <a:rPr lang="sk-SK" baseline="0" dirty="0" err="1" smtClean="0"/>
              <a:t>ktore</a:t>
            </a:r>
            <a:r>
              <a:rPr lang="sk-SK" baseline="0" dirty="0" smtClean="0"/>
              <a:t> sa </a:t>
            </a:r>
            <a:r>
              <a:rPr lang="sk-SK" baseline="0" dirty="0" err="1" smtClean="0"/>
              <a:t>spravaju</a:t>
            </a:r>
            <a:r>
              <a:rPr lang="sk-SK" baseline="0" dirty="0" smtClean="0"/>
              <a:t> netrhovo /monopoly, </a:t>
            </a:r>
            <a:r>
              <a:rPr lang="sk-SK" baseline="0" dirty="0" err="1" smtClean="0"/>
              <a:t>oligopoly</a:t>
            </a:r>
            <a:r>
              <a:rPr lang="sk-SK" baseline="0" dirty="0" smtClean="0"/>
              <a:t>/ - </a:t>
            </a:r>
            <a:r>
              <a:rPr lang="sk-SK" baseline="0" dirty="0" err="1" smtClean="0"/>
              <a:t>chcu</a:t>
            </a:r>
            <a:r>
              <a:rPr lang="sk-SK" baseline="0" dirty="0" smtClean="0"/>
              <a:t> </a:t>
            </a:r>
            <a:r>
              <a:rPr lang="sk-SK" baseline="0" dirty="0" err="1" smtClean="0"/>
              <a:t>urcovat</a:t>
            </a:r>
            <a:r>
              <a:rPr lang="sk-SK" baseline="0" dirty="0" smtClean="0"/>
              <a:t> cenu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baseline="0" dirty="0" smtClean="0"/>
              <a:t>	- </a:t>
            </a:r>
            <a:r>
              <a:rPr lang="sk-SK" baseline="0" dirty="0" err="1" smtClean="0"/>
              <a:t>vedlajsie</a:t>
            </a:r>
            <a:r>
              <a:rPr lang="sk-SK" baseline="0" dirty="0" smtClean="0"/>
              <a:t> </a:t>
            </a:r>
            <a:r>
              <a:rPr lang="sk-SK" baseline="0" dirty="0" err="1" smtClean="0"/>
              <a:t>ucinky</a:t>
            </a:r>
            <a:r>
              <a:rPr lang="sk-SK" baseline="0" dirty="0" smtClean="0"/>
              <a:t> (</a:t>
            </a:r>
            <a:r>
              <a:rPr lang="sk-SK" baseline="0" dirty="0" err="1" smtClean="0"/>
              <a:t>externality</a:t>
            </a:r>
            <a:r>
              <a:rPr lang="sk-SK" baseline="0" dirty="0" smtClean="0"/>
              <a:t>): </a:t>
            </a:r>
            <a:r>
              <a:rPr lang="sk-SK" baseline="0" dirty="0" err="1" smtClean="0"/>
              <a:t>ucinky</a:t>
            </a:r>
            <a:r>
              <a:rPr lang="sk-SK" baseline="0" dirty="0" smtClean="0"/>
              <a:t>, </a:t>
            </a:r>
            <a:r>
              <a:rPr lang="sk-SK" baseline="0" dirty="0" err="1" smtClean="0"/>
              <a:t>ktore</a:t>
            </a:r>
            <a:r>
              <a:rPr lang="sk-SK" baseline="0" dirty="0" smtClean="0"/>
              <a:t> </a:t>
            </a:r>
            <a:r>
              <a:rPr lang="sk-SK" baseline="0" dirty="0" err="1" smtClean="0"/>
              <a:t>prenasa</a:t>
            </a:r>
            <a:r>
              <a:rPr lang="sk-SK" baseline="0" dirty="0" smtClean="0"/>
              <a:t> jeden </a:t>
            </a:r>
            <a:r>
              <a:rPr lang="sk-SK" baseline="0" dirty="0" err="1" smtClean="0"/>
              <a:t>podnikatelsky</a:t>
            </a:r>
            <a:r>
              <a:rPr lang="sk-SK" baseline="0" dirty="0" smtClean="0"/>
              <a:t> subjekt na </a:t>
            </a:r>
            <a:r>
              <a:rPr lang="sk-SK" baseline="0" dirty="0" err="1" smtClean="0"/>
              <a:t>iny</a:t>
            </a:r>
            <a:r>
              <a:rPr lang="sk-SK" baseline="0" dirty="0" smtClean="0"/>
              <a:t>; </a:t>
            </a:r>
            <a:r>
              <a:rPr lang="sk-SK" baseline="0" dirty="0" err="1" smtClean="0"/>
              <a:t>prenasaju</a:t>
            </a:r>
            <a:r>
              <a:rPr lang="sk-SK" baseline="0" dirty="0" smtClean="0"/>
              <a:t> </a:t>
            </a:r>
            <a:r>
              <a:rPr lang="sk-SK" baseline="0" dirty="0" err="1" smtClean="0"/>
              <a:t>dodatocne</a:t>
            </a:r>
            <a:r>
              <a:rPr lang="sk-SK" baseline="0" dirty="0" smtClean="0"/>
              <a:t> </a:t>
            </a:r>
            <a:r>
              <a:rPr lang="sk-SK" baseline="0" dirty="0" err="1" smtClean="0"/>
              <a:t>naklady</a:t>
            </a:r>
            <a:r>
              <a:rPr lang="sk-SK" baseline="0" dirty="0" smtClean="0"/>
              <a:t> z </a:t>
            </a:r>
            <a:r>
              <a:rPr lang="sk-SK" baseline="0" dirty="0" err="1" smtClean="0"/>
              <a:t>jedneho</a:t>
            </a:r>
            <a:r>
              <a:rPr lang="sk-SK" baseline="0" dirty="0" smtClean="0"/>
              <a:t> subjektu na druhy bez toho aby museli tomu kto ich </a:t>
            </a:r>
            <a:r>
              <a:rPr lang="sk-SK" baseline="0" dirty="0" err="1" smtClean="0"/>
              <a:t>znasa</a:t>
            </a:r>
            <a:r>
              <a:rPr lang="sk-SK" baseline="0" dirty="0" smtClean="0"/>
              <a:t> </a:t>
            </a:r>
            <a:r>
              <a:rPr lang="sk-SK" baseline="0" dirty="0" err="1" smtClean="0"/>
              <a:t>zaplatit</a:t>
            </a:r>
            <a:r>
              <a:rPr lang="sk-SK" baseline="0" dirty="0" smtClean="0"/>
              <a:t> alebo dostali za ne zaplatene</a:t>
            </a:r>
          </a:p>
          <a:p>
            <a:r>
              <a:rPr lang="sk-SK" b="0" baseline="0" dirty="0" smtClean="0"/>
              <a:t>	</a:t>
            </a:r>
            <a:r>
              <a:rPr lang="sk-SK" b="0" baseline="0" dirty="0" err="1" smtClean="0">
                <a:solidFill>
                  <a:srgbClr val="FF0000"/>
                </a:solidFill>
              </a:rPr>
              <a:t>Negativny</a:t>
            </a:r>
            <a:r>
              <a:rPr lang="sk-SK" b="0" baseline="0" dirty="0" smtClean="0">
                <a:solidFill>
                  <a:srgbClr val="FF0000"/>
                </a:solidFill>
              </a:rPr>
              <a:t> </a:t>
            </a:r>
            <a:r>
              <a:rPr lang="sk-SK" b="0" baseline="0" dirty="0" err="1" smtClean="0">
                <a:solidFill>
                  <a:srgbClr val="FF0000"/>
                </a:solidFill>
              </a:rPr>
              <a:t>priklad</a:t>
            </a:r>
            <a:r>
              <a:rPr lang="sk-SK" b="0" baseline="0" dirty="0" smtClean="0">
                <a:solidFill>
                  <a:srgbClr val="FF0000"/>
                </a:solidFill>
              </a:rPr>
              <a:t> </a:t>
            </a:r>
            <a:r>
              <a:rPr lang="sk-SK" b="0" baseline="0" dirty="0" err="1" smtClean="0">
                <a:solidFill>
                  <a:srgbClr val="FF0000"/>
                </a:solidFill>
              </a:rPr>
              <a:t>znecistovanie</a:t>
            </a:r>
            <a:r>
              <a:rPr lang="sk-SK" b="0" baseline="0" dirty="0" smtClean="0">
                <a:solidFill>
                  <a:srgbClr val="FF0000"/>
                </a:solidFill>
              </a:rPr>
              <a:t> </a:t>
            </a:r>
            <a:r>
              <a:rPr lang="sk-SK" b="0" baseline="0" dirty="0" err="1" smtClean="0"/>
              <a:t>zivotneho</a:t>
            </a:r>
            <a:r>
              <a:rPr lang="sk-SK" b="0" baseline="0" dirty="0" smtClean="0"/>
              <a:t> prostredia – </a:t>
            </a:r>
            <a:r>
              <a:rPr lang="sk-SK" b="0" baseline="0" dirty="0" err="1" smtClean="0"/>
              <a:t>musim</a:t>
            </a:r>
            <a:r>
              <a:rPr lang="sk-SK" b="0" baseline="0" dirty="0" smtClean="0"/>
              <a:t> </a:t>
            </a:r>
            <a:r>
              <a:rPr lang="sk-SK" b="0" baseline="0" dirty="0" err="1" smtClean="0"/>
              <a:t>vynalozit</a:t>
            </a:r>
            <a:r>
              <a:rPr lang="sk-SK" b="0" baseline="0" dirty="0" smtClean="0"/>
              <a:t> extra </a:t>
            </a:r>
            <a:r>
              <a:rPr lang="sk-SK" b="0" baseline="0" dirty="0" err="1" smtClean="0"/>
              <a:t>naklady</a:t>
            </a:r>
            <a:r>
              <a:rPr lang="sk-SK" b="0" baseline="0" dirty="0" smtClean="0"/>
              <a:t> na </a:t>
            </a:r>
            <a:r>
              <a:rPr lang="sk-SK" b="0" baseline="0" dirty="0" err="1" smtClean="0"/>
              <a:t>odstranenie</a:t>
            </a:r>
            <a:r>
              <a:rPr lang="sk-SK" b="0" baseline="0" dirty="0" smtClean="0"/>
              <a:t> </a:t>
            </a:r>
            <a:r>
              <a:rPr lang="sk-SK" b="0" baseline="0" dirty="0" err="1" smtClean="0"/>
              <a:t>tychto</a:t>
            </a:r>
            <a:r>
              <a:rPr lang="sk-SK" b="0" baseline="0" dirty="0" smtClean="0"/>
              <a:t> vplyvov</a:t>
            </a:r>
          </a:p>
          <a:p>
            <a:r>
              <a:rPr lang="sk-SK" baseline="0" dirty="0" smtClean="0"/>
              <a:t>	</a:t>
            </a:r>
            <a:r>
              <a:rPr lang="sk-SK" baseline="0" dirty="0" err="1" smtClean="0"/>
              <a:t>Pozitivne</a:t>
            </a:r>
            <a:r>
              <a:rPr lang="sk-SK" baseline="0" dirty="0" smtClean="0"/>
              <a:t> – verejne osvetlenie (</a:t>
            </a:r>
            <a:r>
              <a:rPr lang="sk-SK" baseline="0" dirty="0" err="1" smtClean="0"/>
              <a:t>nemusim</a:t>
            </a:r>
            <a:r>
              <a:rPr lang="sk-SK" baseline="0" dirty="0" smtClean="0"/>
              <a:t> </a:t>
            </a:r>
            <a:r>
              <a:rPr lang="sk-SK" baseline="0" dirty="0" err="1" smtClean="0"/>
              <a:t>svietit</a:t>
            </a:r>
            <a:r>
              <a:rPr lang="sk-SK" baseline="0" dirty="0" smtClean="0"/>
              <a:t>, svieti mi z vonku :D), </a:t>
            </a:r>
            <a:r>
              <a:rPr lang="sk-SK" baseline="0" dirty="0" err="1" smtClean="0"/>
              <a:t>sirenie</a:t>
            </a:r>
            <a:r>
              <a:rPr lang="sk-SK" baseline="0" dirty="0" smtClean="0"/>
              <a:t> </a:t>
            </a:r>
            <a:r>
              <a:rPr lang="sk-SK" baseline="0" dirty="0" err="1" smtClean="0"/>
              <a:t>novych</a:t>
            </a:r>
            <a:r>
              <a:rPr lang="sk-SK" baseline="0" dirty="0" smtClean="0"/>
              <a:t> poznatkov</a:t>
            </a:r>
          </a:p>
          <a:p>
            <a:r>
              <a:rPr lang="sk-SK" baseline="0" dirty="0" smtClean="0"/>
              <a:t>	- v </a:t>
            </a:r>
            <a:r>
              <a:rPr lang="sk-SK" baseline="0" dirty="0" err="1" smtClean="0"/>
              <a:t>niektorych</a:t>
            </a:r>
            <a:r>
              <a:rPr lang="sk-SK" baseline="0" dirty="0" smtClean="0"/>
              <a:t> </a:t>
            </a:r>
            <a:r>
              <a:rPr lang="sk-SK" baseline="0" dirty="0" err="1" smtClean="0"/>
              <a:t>sferach</a:t>
            </a:r>
            <a:r>
              <a:rPr lang="sk-SK" baseline="0" dirty="0" smtClean="0"/>
              <a:t> odmieta </a:t>
            </a:r>
            <a:r>
              <a:rPr lang="sk-SK" baseline="0" dirty="0" err="1" smtClean="0"/>
              <a:t>fungovat</a:t>
            </a:r>
            <a:endParaRPr lang="sk-SK" baseline="0" dirty="0" smtClean="0"/>
          </a:p>
          <a:p>
            <a:r>
              <a:rPr lang="sk-SK" baseline="0" dirty="0" smtClean="0"/>
              <a:t>	- </a:t>
            </a:r>
            <a:r>
              <a:rPr lang="sk-SK" baseline="0" dirty="0" err="1" smtClean="0"/>
              <a:t>nestabilny</a:t>
            </a:r>
            <a:r>
              <a:rPr lang="sk-SK" baseline="0" dirty="0" smtClean="0"/>
              <a:t> – </a:t>
            </a:r>
            <a:r>
              <a:rPr lang="sk-SK" baseline="0" dirty="0" err="1" smtClean="0"/>
              <a:t>zaklad</a:t>
            </a:r>
            <a:r>
              <a:rPr lang="sk-SK" baseline="0" dirty="0" smtClean="0"/>
              <a:t> </a:t>
            </a:r>
            <a:r>
              <a:rPr lang="sk-SK" baseline="0" dirty="0" err="1" smtClean="0"/>
              <a:t>vykonnosti</a:t>
            </a:r>
            <a:r>
              <a:rPr lang="sk-SK" baseline="0" dirty="0" smtClean="0"/>
              <a:t> ekonomiky = HDP (vid graf v </a:t>
            </a:r>
            <a:r>
              <a:rPr lang="sk-SK" baseline="0" dirty="0" err="1" smtClean="0"/>
              <a:t>zosite</a:t>
            </a:r>
            <a:r>
              <a:rPr lang="sk-SK" baseline="0" dirty="0" smtClean="0"/>
              <a:t>)</a:t>
            </a:r>
          </a:p>
          <a:p>
            <a:r>
              <a:rPr lang="sk-SK" baseline="0" dirty="0" smtClean="0"/>
              <a:t>	- asymetria </a:t>
            </a:r>
            <a:r>
              <a:rPr lang="sk-SK" baseline="0" dirty="0" err="1" smtClean="0"/>
              <a:t>informacii</a:t>
            </a:r>
            <a:r>
              <a:rPr lang="sk-SK" baseline="0" dirty="0" smtClean="0"/>
              <a:t> – nie </a:t>
            </a:r>
            <a:r>
              <a:rPr lang="sk-SK" baseline="0" dirty="0" err="1" smtClean="0"/>
              <a:t>kazdy</a:t>
            </a:r>
            <a:r>
              <a:rPr lang="sk-SK" baseline="0" dirty="0" smtClean="0"/>
              <a:t> subjekt ma v </a:t>
            </a:r>
            <a:r>
              <a:rPr lang="sk-SK" baseline="0" dirty="0" err="1" smtClean="0"/>
              <a:t>realnom</a:t>
            </a:r>
            <a:r>
              <a:rPr lang="sk-SK" baseline="0" dirty="0" smtClean="0"/>
              <a:t> </a:t>
            </a:r>
            <a:r>
              <a:rPr lang="sk-SK" baseline="0" dirty="0" err="1" smtClean="0"/>
              <a:t>case</a:t>
            </a:r>
            <a:r>
              <a:rPr lang="sk-SK" baseline="0" dirty="0" smtClean="0"/>
              <a:t> relevantne </a:t>
            </a:r>
            <a:r>
              <a:rPr lang="sk-SK" baseline="0" dirty="0" err="1" smtClean="0"/>
              <a:t>informacie</a:t>
            </a:r>
            <a:r>
              <a:rPr lang="sk-SK" baseline="0" dirty="0" smtClean="0"/>
              <a:t>; nie </a:t>
            </a:r>
            <a:r>
              <a:rPr lang="sk-SK" baseline="0" dirty="0" err="1" smtClean="0"/>
              <a:t>kazdy</a:t>
            </a:r>
            <a:r>
              <a:rPr lang="sk-SK" baseline="0" dirty="0" smtClean="0"/>
              <a:t> sa k </a:t>
            </a:r>
            <a:r>
              <a:rPr lang="sk-SK" baseline="0" dirty="0" err="1" smtClean="0"/>
              <a:t>potrebnym</a:t>
            </a:r>
            <a:r>
              <a:rPr lang="sk-SK" baseline="0" dirty="0" smtClean="0"/>
              <a:t> </a:t>
            </a:r>
            <a:r>
              <a:rPr lang="sk-SK" baseline="0" dirty="0" err="1" smtClean="0"/>
              <a:t>informaciam</a:t>
            </a:r>
            <a:r>
              <a:rPr lang="sk-SK" baseline="0" dirty="0" smtClean="0"/>
              <a:t> dostane </a:t>
            </a:r>
            <a:r>
              <a:rPr lang="sk-SK" baseline="0" dirty="0" err="1" smtClean="0"/>
              <a:t>vcas</a:t>
            </a:r>
            <a:endParaRPr lang="sk-SK" baseline="0" dirty="0" smtClean="0"/>
          </a:p>
          <a:p>
            <a:r>
              <a:rPr lang="sk-SK" baseline="0" dirty="0" smtClean="0"/>
              <a:t>	</a:t>
            </a:r>
          </a:p>
          <a:p>
            <a:r>
              <a:rPr lang="sk-SK" baseline="0" dirty="0" smtClean="0"/>
              <a:t>	</a:t>
            </a:r>
            <a:r>
              <a:rPr lang="sk-SK" baseline="0" dirty="0" err="1" smtClean="0"/>
              <a:t>Otazky</a:t>
            </a:r>
            <a:r>
              <a:rPr lang="sk-SK" baseline="0" dirty="0" smtClean="0"/>
              <a:t>: </a:t>
            </a:r>
            <a:r>
              <a:rPr lang="sk-SK" baseline="0" dirty="0" err="1" smtClean="0"/>
              <a:t>Co</a:t>
            </a:r>
            <a:r>
              <a:rPr lang="sk-SK" baseline="0" dirty="0" smtClean="0"/>
              <a:t> – spotrebitelia</a:t>
            </a:r>
            <a:r>
              <a:rPr lang="sk-SK" baseline="0" smtClean="0"/>
              <a:t>, Ako– </a:t>
            </a:r>
            <a:r>
              <a:rPr lang="sk-SK" baseline="0" dirty="0" smtClean="0"/>
              <a:t>konkurencia (</a:t>
            </a:r>
            <a:r>
              <a:rPr lang="sk-SK" baseline="0" dirty="0" err="1" smtClean="0"/>
              <a:t>znizenie</a:t>
            </a:r>
            <a:r>
              <a:rPr lang="sk-SK" baseline="0" dirty="0" smtClean="0"/>
              <a:t> </a:t>
            </a:r>
            <a:r>
              <a:rPr lang="sk-SK" baseline="0" dirty="0" err="1" smtClean="0"/>
              <a:t>vyrobnych</a:t>
            </a:r>
            <a:r>
              <a:rPr lang="sk-SK" baseline="0" dirty="0" smtClean="0"/>
              <a:t> </a:t>
            </a:r>
            <a:r>
              <a:rPr lang="sk-SK" baseline="0" dirty="0" err="1" smtClean="0"/>
              <a:t>nakladov</a:t>
            </a:r>
            <a:r>
              <a:rPr lang="sk-SK" baseline="0" dirty="0" smtClean="0"/>
              <a:t>), Pre koho – </a:t>
            </a:r>
            <a:r>
              <a:rPr lang="sk-SK" baseline="0" dirty="0" err="1" smtClean="0"/>
              <a:t>vlastnici</a:t>
            </a:r>
            <a:r>
              <a:rPr lang="sk-SK" baseline="0" dirty="0" smtClean="0"/>
              <a:t> </a:t>
            </a:r>
            <a:r>
              <a:rPr lang="sk-SK" baseline="0" dirty="0" err="1" smtClean="0"/>
              <a:t>vyrobnych</a:t>
            </a:r>
            <a:r>
              <a:rPr lang="sk-SK" baseline="0" dirty="0" smtClean="0"/>
              <a:t> faktorov (</a:t>
            </a:r>
            <a:r>
              <a:rPr lang="sk-SK" baseline="0" dirty="0" err="1" smtClean="0"/>
              <a:t>vyrobne</a:t>
            </a:r>
            <a:r>
              <a:rPr lang="sk-SK" baseline="0" dirty="0" smtClean="0"/>
              <a:t> faktory </a:t>
            </a:r>
            <a:r>
              <a:rPr lang="sk-SK" baseline="0" dirty="0" err="1" smtClean="0"/>
              <a:t>mozem</a:t>
            </a:r>
            <a:r>
              <a:rPr lang="sk-SK" baseline="0" dirty="0" smtClean="0"/>
              <a:t> </a:t>
            </a:r>
            <a:r>
              <a:rPr lang="sk-SK" baseline="0" dirty="0" err="1" smtClean="0"/>
              <a:t>predavat</a:t>
            </a:r>
            <a:r>
              <a:rPr lang="sk-SK" baseline="0" dirty="0" smtClean="0"/>
              <a:t>/</a:t>
            </a:r>
            <a:r>
              <a:rPr lang="sk-SK" baseline="0" dirty="0" err="1" smtClean="0"/>
              <a:t>prenajimat</a:t>
            </a:r>
            <a:r>
              <a:rPr lang="sk-SK" baseline="0" dirty="0" smtClean="0"/>
              <a:t>)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6C6AA-26DE-4208-AD36-A085815050F4}" type="slidenum">
              <a:rPr lang="sk-SK" smtClean="0"/>
              <a:pPr/>
              <a:t>18</a:t>
            </a:fld>
            <a:endParaRPr lang="sk-SK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baseline="0" dirty="0" err="1" smtClean="0"/>
              <a:t>Zmiesana</a:t>
            </a:r>
            <a:r>
              <a:rPr lang="sk-SK" baseline="0" dirty="0" smtClean="0"/>
              <a:t> ekonomika</a:t>
            </a:r>
          </a:p>
          <a:p>
            <a:r>
              <a:rPr lang="sk-SK" baseline="0" dirty="0" smtClean="0"/>
              <a:t>	- do </a:t>
            </a:r>
            <a:r>
              <a:rPr lang="sk-SK" baseline="0" dirty="0" err="1" smtClean="0"/>
              <a:t>trhovych</a:t>
            </a:r>
            <a:r>
              <a:rPr lang="sk-SK" baseline="0" dirty="0" smtClean="0"/>
              <a:t> transakcii (medzi </a:t>
            </a:r>
            <a:r>
              <a:rPr lang="sk-SK" baseline="0" dirty="0" err="1" smtClean="0"/>
              <a:t>domacnosti</a:t>
            </a:r>
            <a:r>
              <a:rPr lang="sk-SK" baseline="0" dirty="0" smtClean="0"/>
              <a:t> a podniky) vstupuje </a:t>
            </a:r>
            <a:r>
              <a:rPr lang="sk-SK" baseline="0" dirty="0" err="1" smtClean="0"/>
              <a:t>stat</a:t>
            </a:r>
            <a:r>
              <a:rPr lang="sk-SK" baseline="0" dirty="0" smtClean="0"/>
              <a:t> , </a:t>
            </a:r>
            <a:r>
              <a:rPr lang="sk-SK" baseline="0" dirty="0" err="1" smtClean="0"/>
              <a:t>ktory</a:t>
            </a:r>
            <a:r>
              <a:rPr lang="sk-SK" baseline="0" dirty="0" smtClean="0"/>
              <a:t> ma </a:t>
            </a:r>
            <a:r>
              <a:rPr lang="sk-SK" baseline="0" dirty="0" err="1" smtClean="0"/>
              <a:t>odstranovat</a:t>
            </a:r>
            <a:r>
              <a:rPr lang="sk-SK" baseline="0" dirty="0" smtClean="0"/>
              <a:t> chyby tejto ekonomiky</a:t>
            </a:r>
          </a:p>
          <a:p>
            <a:r>
              <a:rPr lang="sk-SK" baseline="0" dirty="0" smtClean="0"/>
              <a:t>	- </a:t>
            </a:r>
            <a:r>
              <a:rPr lang="sk-SK" baseline="0" dirty="0" err="1" smtClean="0"/>
              <a:t>vynalezca</a:t>
            </a:r>
            <a:r>
              <a:rPr lang="sk-SK" baseline="0" dirty="0" smtClean="0"/>
              <a:t> – </a:t>
            </a:r>
            <a:r>
              <a:rPr lang="sk-SK" baseline="0" dirty="0" err="1" smtClean="0"/>
              <a:t>Keynes</a:t>
            </a:r>
            <a:r>
              <a:rPr lang="sk-SK" baseline="0" dirty="0" smtClean="0"/>
              <a:t> (v 30-tych ekonomiky)– tvrdil: </a:t>
            </a:r>
            <a:r>
              <a:rPr lang="sk-SK" baseline="0" dirty="0" err="1" smtClean="0"/>
              <a:t>stat</a:t>
            </a:r>
            <a:r>
              <a:rPr lang="sk-SK" baseline="0" dirty="0" smtClean="0"/>
              <a:t> by mal </a:t>
            </a:r>
            <a:r>
              <a:rPr lang="sk-SK" baseline="0" dirty="0" err="1" smtClean="0"/>
              <a:t>zasahovat</a:t>
            </a:r>
            <a:r>
              <a:rPr lang="sk-SK" baseline="0" dirty="0" smtClean="0"/>
              <a:t> do trhovej ekonomiky aby eliminoval jej </a:t>
            </a:r>
            <a:r>
              <a:rPr lang="sk-SK" baseline="0" dirty="0" err="1" smtClean="0"/>
              <a:t>nevyhody</a:t>
            </a:r>
            <a:endParaRPr lang="sk-SK" baseline="0" dirty="0" smtClean="0"/>
          </a:p>
          <a:p>
            <a:r>
              <a:rPr lang="sk-SK" baseline="0" dirty="0" smtClean="0"/>
              <a:t>	Funkcie</a:t>
            </a:r>
          </a:p>
          <a:p>
            <a:r>
              <a:rPr lang="sk-SK" baseline="0" dirty="0" smtClean="0"/>
              <a:t>	1. </a:t>
            </a:r>
            <a:r>
              <a:rPr lang="sk-SK" baseline="0" dirty="0" err="1" smtClean="0"/>
              <a:t>Legislativna</a:t>
            </a:r>
            <a:r>
              <a:rPr lang="sk-SK" baseline="0" dirty="0" smtClean="0"/>
              <a:t> : - ciel – </a:t>
            </a:r>
            <a:r>
              <a:rPr lang="sk-SK" baseline="0" dirty="0" err="1" smtClean="0"/>
              <a:t>vytvorit</a:t>
            </a:r>
            <a:r>
              <a:rPr lang="sk-SK" baseline="0" dirty="0" smtClean="0"/>
              <a:t> </a:t>
            </a:r>
            <a:r>
              <a:rPr lang="sk-SK" baseline="0" dirty="0" err="1" smtClean="0"/>
              <a:t>zakony</a:t>
            </a:r>
            <a:r>
              <a:rPr lang="sk-SK" baseline="0" dirty="0" smtClean="0"/>
              <a:t> a opatrenia pre fungovanie </a:t>
            </a:r>
            <a:r>
              <a:rPr lang="sk-SK" baseline="0" dirty="0" err="1" smtClean="0"/>
              <a:t>narodneho</a:t>
            </a:r>
            <a:r>
              <a:rPr lang="sk-SK" baseline="0" dirty="0" smtClean="0"/>
              <a:t> </a:t>
            </a:r>
            <a:r>
              <a:rPr lang="sk-SK" baseline="0" dirty="0" err="1" smtClean="0"/>
              <a:t>hospodarstva</a:t>
            </a:r>
            <a:endParaRPr lang="sk-SK" baseline="0" dirty="0" smtClean="0"/>
          </a:p>
          <a:p>
            <a:r>
              <a:rPr lang="sk-SK" baseline="0" dirty="0" smtClean="0"/>
              <a:t>	2.  </a:t>
            </a:r>
            <a:r>
              <a:rPr lang="sk-SK" baseline="0" dirty="0" err="1" smtClean="0"/>
              <a:t>Alokacna</a:t>
            </a:r>
            <a:r>
              <a:rPr lang="sk-SK" baseline="0" dirty="0" smtClean="0"/>
              <a:t>: </a:t>
            </a:r>
            <a:r>
              <a:rPr lang="sk-SK" baseline="0" dirty="0" err="1" smtClean="0"/>
              <a:t>zvysit</a:t>
            </a:r>
            <a:r>
              <a:rPr lang="sk-SK" baseline="0" dirty="0" smtClean="0"/>
              <a:t> efektivitu (menej </a:t>
            </a:r>
            <a:r>
              <a:rPr lang="sk-SK" baseline="0" dirty="0" err="1" smtClean="0"/>
              <a:t>mono</a:t>
            </a:r>
            <a:r>
              <a:rPr lang="sk-SK" baseline="0" dirty="0" smtClean="0"/>
              <a:t>- a </a:t>
            </a:r>
            <a:r>
              <a:rPr lang="sk-SK" baseline="0" dirty="0" err="1" smtClean="0"/>
              <a:t>oligo</a:t>
            </a:r>
            <a:r>
              <a:rPr lang="sk-SK" baseline="0" dirty="0" smtClean="0"/>
              <a:t> </a:t>
            </a:r>
            <a:r>
              <a:rPr lang="sk-SK" baseline="0" dirty="0" err="1" smtClean="0"/>
              <a:t>polov</a:t>
            </a:r>
            <a:r>
              <a:rPr lang="sk-SK" baseline="0" dirty="0" smtClean="0"/>
              <a:t>, </a:t>
            </a:r>
            <a:r>
              <a:rPr lang="sk-SK" baseline="0" dirty="0" err="1" smtClean="0"/>
              <a:t>negat</a:t>
            </a:r>
            <a:r>
              <a:rPr lang="sk-SK" baseline="0" dirty="0" smtClean="0"/>
              <a:t>. </a:t>
            </a:r>
            <a:r>
              <a:rPr lang="sk-SK" baseline="0" dirty="0" err="1" smtClean="0"/>
              <a:t>Externalit</a:t>
            </a:r>
            <a:r>
              <a:rPr lang="sk-SK" baseline="0" dirty="0" smtClean="0"/>
              <a:t>, a </a:t>
            </a:r>
            <a:r>
              <a:rPr lang="sk-SK" baseline="0" dirty="0" err="1" smtClean="0"/>
              <a:t>zvysit</a:t>
            </a:r>
            <a:r>
              <a:rPr lang="sk-SK" baseline="0" dirty="0" smtClean="0"/>
              <a:t> </a:t>
            </a:r>
            <a:r>
              <a:rPr lang="sk-SK" baseline="0" dirty="0" err="1" smtClean="0"/>
              <a:t>mnozstvo</a:t>
            </a:r>
            <a:r>
              <a:rPr lang="sk-SK" baseline="0" dirty="0" smtClean="0"/>
              <a:t> </a:t>
            </a:r>
            <a:r>
              <a:rPr lang="sk-SK" baseline="0" dirty="0" err="1" smtClean="0"/>
              <a:t>verejnych</a:t>
            </a:r>
            <a:r>
              <a:rPr lang="sk-SK" baseline="0" dirty="0" smtClean="0"/>
              <a:t> statkov); </a:t>
            </a:r>
            <a:r>
              <a:rPr lang="sk-SK" baseline="0" dirty="0" err="1" smtClean="0"/>
              <a:t>premiestnuje</a:t>
            </a:r>
            <a:r>
              <a:rPr lang="sk-SK" baseline="0" dirty="0" smtClean="0"/>
              <a:t> zdroje z </a:t>
            </a:r>
            <a:r>
              <a:rPr lang="sk-SK" baseline="0" dirty="0" err="1" smtClean="0"/>
              <a:t>neefektivnych</a:t>
            </a:r>
            <a:r>
              <a:rPr lang="sk-SK" baseline="0" dirty="0" smtClean="0"/>
              <a:t> do </a:t>
            </a:r>
            <a:r>
              <a:rPr lang="sk-SK" baseline="0" dirty="0" err="1" smtClean="0"/>
              <a:t>efektivnych</a:t>
            </a:r>
            <a:r>
              <a:rPr lang="sk-SK" baseline="0" dirty="0" smtClean="0"/>
              <a:t> oblasti napr. Zavedenie </a:t>
            </a:r>
            <a:r>
              <a:rPr lang="sk-SK" baseline="0" dirty="0" err="1" smtClean="0"/>
              <a:t>protimonopolnehu</a:t>
            </a:r>
            <a:r>
              <a:rPr lang="sk-SK" baseline="0" dirty="0" smtClean="0"/>
              <a:t> </a:t>
            </a:r>
            <a:r>
              <a:rPr lang="sk-SK" baseline="0" dirty="0" err="1" smtClean="0"/>
              <a:t>uradu</a:t>
            </a:r>
            <a:r>
              <a:rPr lang="sk-SK" baseline="0" dirty="0" smtClean="0"/>
              <a:t>, Sankcie za </a:t>
            </a:r>
            <a:r>
              <a:rPr lang="sk-SK" baseline="0" dirty="0" err="1" smtClean="0"/>
              <a:t>znecistovanie</a:t>
            </a:r>
            <a:r>
              <a:rPr lang="sk-SK" baseline="0" dirty="0" smtClean="0"/>
              <a:t> prostredia (</a:t>
            </a:r>
            <a:r>
              <a:rPr lang="sk-SK" baseline="0" dirty="0" err="1" smtClean="0"/>
              <a:t>negat</a:t>
            </a:r>
            <a:r>
              <a:rPr lang="sk-SK" baseline="0" dirty="0" smtClean="0"/>
              <a:t>. </a:t>
            </a:r>
            <a:r>
              <a:rPr lang="sk-SK" baseline="0" dirty="0" err="1" smtClean="0"/>
              <a:t>externalit</a:t>
            </a:r>
            <a:r>
              <a:rPr lang="sk-SK" baseline="0" dirty="0" smtClean="0"/>
              <a:t>)</a:t>
            </a:r>
          </a:p>
          <a:p>
            <a:r>
              <a:rPr lang="sk-SK" baseline="0" dirty="0" smtClean="0"/>
              <a:t>	- </a:t>
            </a:r>
            <a:r>
              <a:rPr lang="sk-SK" baseline="0" dirty="0" err="1" smtClean="0"/>
              <a:t>redistribuje</a:t>
            </a:r>
            <a:r>
              <a:rPr lang="sk-SK" baseline="0" dirty="0" smtClean="0"/>
              <a:t> zdroje</a:t>
            </a:r>
          </a:p>
          <a:p>
            <a:r>
              <a:rPr lang="sk-SK" baseline="0" dirty="0" smtClean="0"/>
              <a:t>	3. </a:t>
            </a:r>
            <a:r>
              <a:rPr lang="sk-SK" baseline="0" dirty="0" err="1" smtClean="0"/>
              <a:t>Redistribucna</a:t>
            </a:r>
            <a:r>
              <a:rPr lang="sk-SK" baseline="0" dirty="0" smtClean="0"/>
              <a:t>: ochrana </a:t>
            </a:r>
            <a:r>
              <a:rPr lang="sk-SK" baseline="0" dirty="0" err="1" smtClean="0"/>
              <a:t>slabsich</a:t>
            </a:r>
            <a:r>
              <a:rPr lang="sk-SK" baseline="0" dirty="0" smtClean="0"/>
              <a:t>, </a:t>
            </a:r>
            <a:r>
              <a:rPr lang="sk-SK" baseline="0" dirty="0" err="1" smtClean="0"/>
              <a:t>nastroje</a:t>
            </a:r>
            <a:r>
              <a:rPr lang="sk-SK" baseline="0" dirty="0" smtClean="0"/>
              <a:t>: dane, odvody pre </a:t>
            </a:r>
            <a:r>
              <a:rPr lang="sk-SK" baseline="0" dirty="0" err="1" smtClean="0"/>
              <a:t>bohatsich</a:t>
            </a:r>
            <a:r>
              <a:rPr lang="sk-SK" baseline="0" dirty="0" smtClean="0"/>
              <a:t>; </a:t>
            </a:r>
            <a:r>
              <a:rPr lang="sk-SK" baseline="0" dirty="0" err="1" smtClean="0"/>
              <a:t>pridavky</a:t>
            </a:r>
            <a:r>
              <a:rPr lang="sk-SK" baseline="0" dirty="0" smtClean="0"/>
              <a:t>, </a:t>
            </a:r>
            <a:r>
              <a:rPr lang="sk-SK" baseline="0" dirty="0" err="1" smtClean="0"/>
              <a:t>materska</a:t>
            </a:r>
            <a:r>
              <a:rPr lang="sk-SK" baseline="0" dirty="0" smtClean="0"/>
              <a:t>, </a:t>
            </a:r>
            <a:r>
              <a:rPr lang="sk-SK" baseline="0" dirty="0" err="1" smtClean="0"/>
              <a:t>zivot</a:t>
            </a:r>
            <a:r>
              <a:rPr lang="sk-SK" baseline="0" dirty="0" smtClean="0"/>
              <a:t>. Minimum, soc. </a:t>
            </a:r>
            <a:r>
              <a:rPr lang="sk-SK" baseline="0" dirty="0" err="1" smtClean="0"/>
              <a:t>Davky</a:t>
            </a:r>
            <a:r>
              <a:rPr lang="sk-SK" baseline="0" dirty="0" smtClean="0"/>
              <a:t> pre menej </a:t>
            </a:r>
            <a:r>
              <a:rPr lang="sk-SK" baseline="0" dirty="0" err="1" smtClean="0"/>
              <a:t>majetnych</a:t>
            </a:r>
            <a:endParaRPr lang="sk-SK" baseline="0" dirty="0" smtClean="0"/>
          </a:p>
          <a:p>
            <a:r>
              <a:rPr lang="sk-SK" baseline="0" dirty="0" smtClean="0"/>
              <a:t>	- </a:t>
            </a:r>
            <a:r>
              <a:rPr lang="sk-SK" baseline="0" dirty="0" err="1" smtClean="0"/>
              <a:t>redistribuje</a:t>
            </a:r>
            <a:r>
              <a:rPr lang="sk-SK" baseline="0" dirty="0" smtClean="0"/>
              <a:t> </a:t>
            </a:r>
            <a:r>
              <a:rPr lang="sk-SK" baseline="0" dirty="0" err="1" smtClean="0"/>
              <a:t>prijmy</a:t>
            </a:r>
            <a:endParaRPr lang="sk-SK" baseline="0" dirty="0" smtClean="0"/>
          </a:p>
          <a:p>
            <a:r>
              <a:rPr lang="sk-SK" baseline="0" dirty="0" smtClean="0"/>
              <a:t>	4.  </a:t>
            </a:r>
            <a:r>
              <a:rPr lang="sk-SK" baseline="0" dirty="0" err="1" smtClean="0"/>
              <a:t>Stabilizacna</a:t>
            </a:r>
            <a:r>
              <a:rPr lang="sk-SK" baseline="0" dirty="0" smtClean="0"/>
              <a:t> – </a:t>
            </a:r>
            <a:r>
              <a:rPr lang="sk-SK" baseline="0" dirty="0" err="1" smtClean="0"/>
              <a:t>znizenie</a:t>
            </a:r>
            <a:r>
              <a:rPr lang="sk-SK" baseline="0" dirty="0" smtClean="0"/>
              <a:t> </a:t>
            </a:r>
            <a:r>
              <a:rPr lang="sk-SK" baseline="0" dirty="0" err="1" smtClean="0"/>
              <a:t>vykyvov</a:t>
            </a:r>
            <a:r>
              <a:rPr lang="sk-SK" baseline="0" dirty="0" smtClean="0"/>
              <a:t> v raste HDP; </a:t>
            </a:r>
            <a:r>
              <a:rPr lang="sk-SK" baseline="0" dirty="0" err="1" smtClean="0"/>
              <a:t>Nastroje</a:t>
            </a:r>
            <a:r>
              <a:rPr lang="sk-SK" baseline="0" dirty="0" smtClean="0"/>
              <a:t>: Hosp. Polit. =&gt; </a:t>
            </a:r>
            <a:r>
              <a:rPr lang="sk-SK" baseline="0" dirty="0" err="1" smtClean="0"/>
              <a:t>Zahranicno-Obchodna</a:t>
            </a:r>
            <a:r>
              <a:rPr lang="sk-SK" baseline="0" dirty="0" smtClean="0"/>
              <a:t> Polit., </a:t>
            </a:r>
            <a:r>
              <a:rPr lang="sk-SK" baseline="0" dirty="0" err="1" smtClean="0"/>
              <a:t>expanzivna</a:t>
            </a:r>
            <a:r>
              <a:rPr lang="sk-SK" baseline="0" dirty="0" smtClean="0"/>
              <a:t>/</a:t>
            </a:r>
            <a:r>
              <a:rPr lang="sk-SK" baseline="0" dirty="0" err="1" smtClean="0"/>
              <a:t>restriktivna</a:t>
            </a:r>
            <a:r>
              <a:rPr lang="sk-SK" baseline="0" dirty="0" smtClean="0"/>
              <a:t> </a:t>
            </a:r>
            <a:r>
              <a:rPr lang="sk-SK" baseline="0" dirty="0" err="1" smtClean="0"/>
              <a:t>fiskalna</a:t>
            </a:r>
            <a:r>
              <a:rPr lang="sk-SK" baseline="0" dirty="0" smtClean="0"/>
              <a:t> </a:t>
            </a:r>
            <a:r>
              <a:rPr lang="sk-SK" baseline="0" dirty="0" err="1" smtClean="0"/>
              <a:t>polit</a:t>
            </a:r>
            <a:r>
              <a:rPr lang="sk-SK" baseline="0" dirty="0" smtClean="0"/>
              <a:t>, </a:t>
            </a:r>
            <a:r>
              <a:rPr lang="sk-SK" baseline="0" dirty="0" err="1" smtClean="0"/>
              <a:t>monetarna</a:t>
            </a:r>
            <a:r>
              <a:rPr lang="sk-SK" baseline="0" dirty="0" smtClean="0"/>
              <a:t> polit.</a:t>
            </a:r>
          </a:p>
          <a:p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6C6AA-26DE-4208-AD36-A085815050F4}" type="slidenum">
              <a:rPr lang="sk-SK" smtClean="0"/>
              <a:pPr/>
              <a:t>19</a:t>
            </a:fld>
            <a:endParaRPr lang="sk-SK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Ekon.</a:t>
            </a:r>
            <a:r>
              <a:rPr lang="sk-SK" baseline="0" dirty="0" smtClean="0"/>
              <a:t> </a:t>
            </a:r>
            <a:r>
              <a:rPr lang="sk-SK" baseline="0" dirty="0" err="1" smtClean="0"/>
              <a:t>Systemy</a:t>
            </a:r>
            <a:r>
              <a:rPr lang="sk-SK" baseline="0" dirty="0" smtClean="0"/>
              <a:t> sa </a:t>
            </a:r>
            <a:r>
              <a:rPr lang="sk-SK" baseline="0" dirty="0" err="1" smtClean="0"/>
              <a:t>mozu</a:t>
            </a:r>
            <a:r>
              <a:rPr lang="sk-SK" baseline="0" dirty="0" smtClean="0"/>
              <a:t> v </a:t>
            </a:r>
            <a:r>
              <a:rPr lang="sk-SK" baseline="0" dirty="0" err="1" smtClean="0"/>
              <a:t>jednotlivych</a:t>
            </a:r>
            <a:r>
              <a:rPr lang="sk-SK" baseline="0" dirty="0" smtClean="0"/>
              <a:t> </a:t>
            </a:r>
            <a:r>
              <a:rPr lang="sk-SK" baseline="0" dirty="0" err="1" smtClean="0"/>
              <a:t>krajinach</a:t>
            </a:r>
            <a:r>
              <a:rPr lang="sk-SK" baseline="0" dirty="0" smtClean="0"/>
              <a:t> </a:t>
            </a:r>
            <a:r>
              <a:rPr lang="sk-SK" baseline="0" dirty="0" err="1" smtClean="0"/>
              <a:t>menit</a:t>
            </a:r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6C6AA-26DE-4208-AD36-A085815050F4}" type="slidenum">
              <a:rPr lang="sk-SK" smtClean="0"/>
              <a:pPr/>
              <a:t>20</a:t>
            </a:fld>
            <a:endParaRPr lang="sk-S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Z </a:t>
            </a:r>
            <a:r>
              <a:rPr lang="sk-SK" dirty="0" err="1" smtClean="0"/>
              <a:t>hladiska</a:t>
            </a:r>
            <a:r>
              <a:rPr lang="sk-SK" dirty="0" smtClean="0"/>
              <a:t> </a:t>
            </a:r>
            <a:r>
              <a:rPr lang="sk-SK" dirty="0" err="1" smtClean="0"/>
              <a:t>ucelu</a:t>
            </a:r>
            <a:endParaRPr lang="sk-SK" dirty="0" smtClean="0"/>
          </a:p>
          <a:p>
            <a:pPr>
              <a:buFontTx/>
              <a:buChar char="-"/>
            </a:pPr>
            <a:r>
              <a:rPr lang="sk-SK" dirty="0" err="1" smtClean="0"/>
              <a:t>Kapitalove</a:t>
            </a:r>
            <a:endParaRPr lang="sk-SK" dirty="0" smtClean="0"/>
          </a:p>
          <a:p>
            <a:pPr lvl="1">
              <a:buFontTx/>
              <a:buChar char="-"/>
            </a:pPr>
            <a:r>
              <a:rPr lang="sk-SK" dirty="0" smtClean="0"/>
              <a:t>Tvoria </a:t>
            </a:r>
            <a:r>
              <a:rPr lang="sk-SK" dirty="0" err="1" smtClean="0"/>
              <a:t>ine</a:t>
            </a:r>
            <a:r>
              <a:rPr lang="sk-SK" dirty="0" smtClean="0"/>
              <a:t> statky, nie </a:t>
            </a:r>
            <a:r>
              <a:rPr lang="sk-SK" dirty="0" err="1" smtClean="0"/>
              <a:t>su</a:t>
            </a:r>
            <a:r>
              <a:rPr lang="sk-SK" dirty="0" smtClean="0"/>
              <a:t> </a:t>
            </a:r>
            <a:r>
              <a:rPr lang="sk-SK" dirty="0" err="1" smtClean="0"/>
              <a:t>urcene</a:t>
            </a:r>
            <a:r>
              <a:rPr lang="sk-SK" baseline="0" dirty="0" smtClean="0"/>
              <a:t> na priamu spotrebu</a:t>
            </a:r>
            <a:endParaRPr lang="sk-SK" dirty="0" smtClean="0"/>
          </a:p>
          <a:p>
            <a:pPr lvl="1">
              <a:buFontTx/>
              <a:buChar char="-"/>
            </a:pPr>
            <a:r>
              <a:rPr lang="sk-SK" dirty="0" err="1" smtClean="0"/>
              <a:t>Opotrebuvaju</a:t>
            </a:r>
            <a:r>
              <a:rPr lang="sk-SK" dirty="0" smtClean="0"/>
              <a:t> sa (</a:t>
            </a:r>
            <a:r>
              <a:rPr lang="sk-SK" dirty="0" err="1" smtClean="0"/>
              <a:t>amortizacia</a:t>
            </a:r>
            <a:r>
              <a:rPr lang="sk-SK" dirty="0" smtClean="0"/>
              <a:t>);</a:t>
            </a:r>
            <a:r>
              <a:rPr lang="sk-SK" baseline="0" dirty="0" smtClean="0"/>
              <a:t> </a:t>
            </a:r>
            <a:r>
              <a:rPr lang="sk-SK" dirty="0" err="1" smtClean="0"/>
              <a:t>penazne</a:t>
            </a:r>
            <a:r>
              <a:rPr lang="sk-SK" dirty="0" smtClean="0"/>
              <a:t> vyjadrenie </a:t>
            </a:r>
            <a:r>
              <a:rPr lang="sk-SK" dirty="0" err="1" smtClean="0"/>
              <a:t>amortizacie</a:t>
            </a:r>
            <a:r>
              <a:rPr lang="sk-SK" dirty="0" smtClean="0"/>
              <a:t>:</a:t>
            </a:r>
            <a:r>
              <a:rPr lang="sk-SK" baseline="0" dirty="0" smtClean="0"/>
              <a:t> o</a:t>
            </a:r>
            <a:r>
              <a:rPr lang="sk-SK" dirty="0" smtClean="0"/>
              <a:t>dpisy</a:t>
            </a:r>
          </a:p>
          <a:p>
            <a:pPr lvl="1">
              <a:buFontTx/>
              <a:buChar char="-"/>
            </a:pPr>
            <a:r>
              <a:rPr lang="sk-SK" dirty="0" err="1" smtClean="0"/>
              <a:t>Napriklad</a:t>
            </a:r>
            <a:r>
              <a:rPr lang="sk-SK" dirty="0" smtClean="0"/>
              <a:t> stroje, budovy</a:t>
            </a:r>
          </a:p>
          <a:p>
            <a:pPr lvl="0">
              <a:buFontTx/>
              <a:buChar char="-"/>
            </a:pPr>
            <a:r>
              <a:rPr lang="sk-SK" dirty="0" smtClean="0"/>
              <a:t>Spotrebne</a:t>
            </a:r>
          </a:p>
          <a:p>
            <a:pPr lvl="1">
              <a:buFontTx/>
              <a:buChar char="-"/>
            </a:pPr>
            <a:r>
              <a:rPr lang="sk-SK" dirty="0" err="1" smtClean="0"/>
              <a:t>Su</a:t>
            </a:r>
            <a:r>
              <a:rPr lang="sk-SK" baseline="0" dirty="0" smtClean="0"/>
              <a:t> </a:t>
            </a:r>
            <a:r>
              <a:rPr lang="sk-SK" baseline="0" dirty="0" err="1" smtClean="0"/>
              <a:t>urcene</a:t>
            </a:r>
            <a:r>
              <a:rPr lang="sk-SK" baseline="0" dirty="0" smtClean="0"/>
              <a:t> na priamu spotrebu, netvoria </a:t>
            </a:r>
            <a:r>
              <a:rPr lang="sk-SK" baseline="0" dirty="0" err="1" smtClean="0"/>
              <a:t>ine</a:t>
            </a:r>
            <a:r>
              <a:rPr lang="sk-SK" baseline="0" dirty="0" smtClean="0"/>
              <a:t> statky</a:t>
            </a:r>
          </a:p>
          <a:p>
            <a:pPr lvl="1">
              <a:buFontTx/>
              <a:buChar char="-"/>
            </a:pPr>
            <a:r>
              <a:rPr lang="sk-SK" baseline="0" dirty="0" err="1" smtClean="0"/>
              <a:t>Rozdelujeme</a:t>
            </a:r>
            <a:r>
              <a:rPr lang="sk-SK" baseline="0" dirty="0" smtClean="0"/>
              <a:t> ich na dve skupiny</a:t>
            </a:r>
          </a:p>
          <a:p>
            <a:pPr lvl="2">
              <a:buFontTx/>
              <a:buChar char="-"/>
            </a:pPr>
            <a:r>
              <a:rPr lang="sk-SK" baseline="0" dirty="0" err="1" smtClean="0"/>
              <a:t>Dlohodobej</a:t>
            </a:r>
            <a:r>
              <a:rPr lang="sk-SK" baseline="0" dirty="0" smtClean="0"/>
              <a:t> spotreby</a:t>
            </a:r>
          </a:p>
          <a:p>
            <a:pPr lvl="3">
              <a:buFontTx/>
              <a:buChar char="-"/>
            </a:pPr>
            <a:r>
              <a:rPr lang="sk-SK" baseline="0" dirty="0" smtClean="0"/>
              <a:t>Viac ako 1 rok</a:t>
            </a:r>
          </a:p>
          <a:p>
            <a:pPr lvl="3">
              <a:buFontTx/>
              <a:buChar char="-"/>
            </a:pPr>
            <a:r>
              <a:rPr lang="sk-SK" baseline="0" dirty="0" smtClean="0"/>
              <a:t>PC</a:t>
            </a:r>
          </a:p>
          <a:p>
            <a:pPr lvl="2">
              <a:buFontTx/>
              <a:buChar char="-"/>
            </a:pPr>
            <a:r>
              <a:rPr lang="sk-SK" baseline="0" dirty="0" err="1" smtClean="0"/>
              <a:t>Kratkodobej</a:t>
            </a:r>
            <a:r>
              <a:rPr lang="sk-SK" baseline="0" dirty="0" smtClean="0"/>
              <a:t> spotreby</a:t>
            </a:r>
          </a:p>
          <a:p>
            <a:pPr lvl="3">
              <a:buFontTx/>
              <a:buChar char="-"/>
            </a:pPr>
            <a:r>
              <a:rPr lang="sk-SK" baseline="0" dirty="0" smtClean="0"/>
              <a:t>Menej ako 1 rok</a:t>
            </a:r>
          </a:p>
          <a:p>
            <a:pPr lvl="3">
              <a:buFontTx/>
              <a:buChar char="-"/>
            </a:pPr>
            <a:r>
              <a:rPr lang="sk-SK" baseline="0" dirty="0" smtClean="0"/>
              <a:t>potraviny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6C6AA-26DE-4208-AD36-A085815050F4}" type="slidenum">
              <a:rPr lang="sk-SK" smtClean="0"/>
              <a:pPr/>
              <a:t>8</a:t>
            </a:fld>
            <a:endParaRPr lang="sk-S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err="1" smtClean="0"/>
              <a:t>Nevylucitelnost</a:t>
            </a:r>
            <a:r>
              <a:rPr lang="sk-SK" dirty="0" smtClean="0"/>
              <a:t> zo spotreby</a:t>
            </a:r>
            <a:r>
              <a:rPr lang="sk-SK" baseline="0" dirty="0" smtClean="0"/>
              <a:t> – zo spotreby statku nie </a:t>
            </a:r>
            <a:r>
              <a:rPr lang="sk-SK" baseline="0" dirty="0" err="1" smtClean="0"/>
              <a:t>su</a:t>
            </a:r>
            <a:r>
              <a:rPr lang="sk-SK" baseline="0" dirty="0" smtClean="0"/>
              <a:t> </a:t>
            </a:r>
            <a:r>
              <a:rPr lang="sk-SK" baseline="0" dirty="0" err="1" smtClean="0"/>
              <a:t>vylucene</a:t>
            </a:r>
            <a:r>
              <a:rPr lang="sk-SK" baseline="0" dirty="0" smtClean="0"/>
              <a:t> </a:t>
            </a:r>
            <a:r>
              <a:rPr lang="sk-SK" baseline="0" dirty="0" err="1" smtClean="0"/>
              <a:t>ziadne</a:t>
            </a:r>
            <a:r>
              <a:rPr lang="sk-SK" baseline="0" dirty="0" smtClean="0"/>
              <a:t> subjekty =&gt; </a:t>
            </a:r>
            <a:r>
              <a:rPr lang="sk-SK" baseline="0" dirty="0" err="1" smtClean="0"/>
              <a:t>kazdy</a:t>
            </a:r>
            <a:r>
              <a:rPr lang="sk-SK" baseline="0" dirty="0" smtClean="0"/>
              <a:t> ich </a:t>
            </a:r>
            <a:r>
              <a:rPr lang="sk-SK" baseline="0" dirty="0" err="1" smtClean="0"/>
              <a:t>moze</a:t>
            </a:r>
            <a:r>
              <a:rPr lang="sk-SK" baseline="0" dirty="0" smtClean="0"/>
              <a:t> </a:t>
            </a:r>
            <a:r>
              <a:rPr lang="sk-SK" baseline="0" dirty="0" err="1" smtClean="0"/>
              <a:t>vyuzivat</a:t>
            </a:r>
            <a:endParaRPr lang="sk-SK" baseline="0" dirty="0" smtClean="0"/>
          </a:p>
          <a:p>
            <a:r>
              <a:rPr lang="sk-SK" baseline="0" dirty="0" err="1" smtClean="0"/>
              <a:t>Nerivalitna</a:t>
            </a:r>
            <a:r>
              <a:rPr lang="sk-SK" baseline="0" dirty="0" smtClean="0"/>
              <a:t> spotreba – ak je statok </a:t>
            </a:r>
            <a:r>
              <a:rPr lang="sk-SK" baseline="0" dirty="0" err="1" smtClean="0"/>
              <a:t>spotrebuvany</a:t>
            </a:r>
            <a:r>
              <a:rPr lang="sk-SK" baseline="0" dirty="0" smtClean="0"/>
              <a:t> </a:t>
            </a:r>
            <a:r>
              <a:rPr lang="sk-SK" baseline="0" dirty="0" err="1" smtClean="0"/>
              <a:t>jednym</a:t>
            </a:r>
            <a:r>
              <a:rPr lang="sk-SK" baseline="0" dirty="0" smtClean="0"/>
              <a:t> subjektom, </a:t>
            </a:r>
            <a:r>
              <a:rPr lang="sk-SK" baseline="0" dirty="0" err="1" smtClean="0"/>
              <a:t>ostatnym</a:t>
            </a:r>
            <a:r>
              <a:rPr lang="sk-SK" baseline="0" dirty="0" smtClean="0"/>
              <a:t> </a:t>
            </a:r>
            <a:r>
              <a:rPr lang="sk-SK" baseline="0" dirty="0" err="1" smtClean="0"/>
              <a:t>musi</a:t>
            </a:r>
            <a:r>
              <a:rPr lang="sk-SK" baseline="0" dirty="0" smtClean="0"/>
              <a:t> </a:t>
            </a:r>
            <a:r>
              <a:rPr lang="sk-SK" baseline="0" dirty="0" err="1" smtClean="0"/>
              <a:t>zostat</a:t>
            </a:r>
            <a:r>
              <a:rPr lang="sk-SK" baseline="0" dirty="0" smtClean="0"/>
              <a:t> </a:t>
            </a:r>
            <a:r>
              <a:rPr lang="sk-SK" baseline="0" dirty="0" err="1" smtClean="0"/>
              <a:t>rovnake</a:t>
            </a:r>
            <a:r>
              <a:rPr lang="sk-SK" baseline="0" dirty="0" smtClean="0"/>
              <a:t> </a:t>
            </a:r>
            <a:r>
              <a:rPr lang="sk-SK" baseline="0" dirty="0" err="1" smtClean="0"/>
              <a:t>mnozstvo</a:t>
            </a:r>
            <a:r>
              <a:rPr lang="sk-SK" baseline="0" dirty="0" smtClean="0"/>
              <a:t> statku =&gt; </a:t>
            </a:r>
            <a:r>
              <a:rPr lang="sk-SK" baseline="0" dirty="0" err="1" smtClean="0"/>
              <a:t>nic</a:t>
            </a:r>
            <a:r>
              <a:rPr lang="sk-SK" baseline="0" dirty="0" smtClean="0"/>
              <a:t> neubudne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6C6AA-26DE-4208-AD36-A085815050F4}" type="slidenum">
              <a:rPr lang="sk-SK" smtClean="0"/>
              <a:pPr/>
              <a:t>9</a:t>
            </a:fld>
            <a:endParaRPr lang="sk-S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000000"/>
                </a:solidFill>
              </a:rPr>
              <a:t>výrobok</a:t>
            </a:r>
            <a:r>
              <a:rPr lang="en-US" dirty="0" smtClean="0">
                <a:solidFill>
                  <a:srgbClr val="000000"/>
                </a:solidFill>
              </a:rPr>
              <a:t> – </a:t>
            </a:r>
            <a:r>
              <a:rPr lang="en-US" dirty="0" err="1" smtClean="0">
                <a:solidFill>
                  <a:srgbClr val="000000"/>
                </a:solidFill>
              </a:rPr>
              <a:t>výstup</a:t>
            </a:r>
            <a:r>
              <a:rPr lang="en-US" dirty="0" smtClean="0">
                <a:solidFill>
                  <a:srgbClr val="000000"/>
                </a:solidFill>
              </a:rPr>
              <a:t> z </a:t>
            </a:r>
            <a:r>
              <a:rPr lang="en-US" dirty="0" err="1" smtClean="0">
                <a:solidFill>
                  <a:srgbClr val="000000"/>
                </a:solidFill>
              </a:rPr>
              <a:t>výroby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dirty="0" err="1" smtClean="0">
                <a:solidFill>
                  <a:srgbClr val="000000"/>
                </a:solidFill>
              </a:rPr>
              <a:t>teda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ekonomický</a:t>
            </a:r>
            <a:r>
              <a:rPr lang="en-US" dirty="0" smtClean="0">
                <a:solidFill>
                  <a:srgbClr val="000000"/>
                </a:solidFill>
              </a:rPr>
              <a:t> </a:t>
            </a:r>
            <a:r>
              <a:rPr lang="sk-SK" dirty="0" smtClean="0">
                <a:solidFill>
                  <a:srgbClr val="000000"/>
                </a:solidFill>
              </a:rPr>
              <a:t>statok</a:t>
            </a: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err="1" smtClean="0">
                <a:solidFill>
                  <a:srgbClr val="000000"/>
                </a:solidFill>
              </a:rPr>
              <a:t>tovar</a:t>
            </a:r>
            <a:r>
              <a:rPr lang="en-US" dirty="0" smtClean="0">
                <a:solidFill>
                  <a:srgbClr val="000000"/>
                </a:solidFill>
              </a:rPr>
              <a:t> – </a:t>
            </a:r>
            <a:r>
              <a:rPr lang="en-US" dirty="0" err="1" smtClean="0">
                <a:solidFill>
                  <a:srgbClr val="000000"/>
                </a:solidFill>
              </a:rPr>
              <a:t>výrobok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určený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na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výmenu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prostredníctvom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trhu</a:t>
            </a:r>
            <a:r>
              <a:rPr lang="sk-SK" dirty="0" smtClean="0">
                <a:solidFill>
                  <a:srgbClr val="000000"/>
                </a:solidFill>
              </a:rPr>
              <a:t> (</a:t>
            </a:r>
            <a:r>
              <a:rPr lang="sk-SK" dirty="0" smtClean="0">
                <a:solidFill>
                  <a:srgbClr val="000000"/>
                </a:solidFill>
              </a:rPr>
              <a:t>statok</a:t>
            </a:r>
            <a:r>
              <a:rPr lang="en-US" baseline="0" dirty="0" smtClean="0">
                <a:solidFill>
                  <a:srgbClr val="000000"/>
                </a:solidFill>
              </a:rPr>
              <a:t> </a:t>
            </a:r>
            <a:r>
              <a:rPr lang="en-US" baseline="0" dirty="0" err="1" smtClean="0">
                <a:solidFill>
                  <a:srgbClr val="000000"/>
                </a:solidFill>
              </a:rPr>
              <a:t>alebo</a:t>
            </a:r>
            <a:r>
              <a:rPr lang="en-US" baseline="0" dirty="0" smtClean="0">
                <a:solidFill>
                  <a:srgbClr val="000000"/>
                </a:solidFill>
              </a:rPr>
              <a:t> </a:t>
            </a:r>
            <a:r>
              <a:rPr lang="sk-SK" dirty="0" err="1" smtClean="0">
                <a:solidFill>
                  <a:srgbClr val="000000"/>
                </a:solidFill>
              </a:rPr>
              <a:t>vyrobok</a:t>
            </a:r>
            <a:r>
              <a:rPr lang="sk-SK" dirty="0" smtClean="0">
                <a:solidFill>
                  <a:srgbClr val="000000"/>
                </a:solidFill>
              </a:rPr>
              <a:t> </a:t>
            </a:r>
            <a:r>
              <a:rPr lang="sk-SK" dirty="0" err="1" smtClean="0">
                <a:solidFill>
                  <a:srgbClr val="000000"/>
                </a:solidFill>
              </a:rPr>
              <a:t>uvedeny</a:t>
            </a:r>
            <a:r>
              <a:rPr lang="sk-SK" dirty="0" smtClean="0">
                <a:solidFill>
                  <a:srgbClr val="000000"/>
                </a:solidFill>
              </a:rPr>
              <a:t> na trh)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6C6AA-26DE-4208-AD36-A085815050F4}" type="slidenum">
              <a:rPr lang="sk-SK" smtClean="0"/>
              <a:pPr/>
              <a:t>10</a:t>
            </a:fld>
            <a:endParaRPr lang="sk-S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Zástupný symbol obrazu snímky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Zástupný symbol poznámok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dirty="0" err="1" smtClean="0"/>
              <a:t>Zakladny</a:t>
            </a:r>
            <a:r>
              <a:rPr lang="sk-SK" dirty="0" smtClean="0"/>
              <a:t> rozpor </a:t>
            </a:r>
            <a:r>
              <a:rPr lang="sk-SK" dirty="0" err="1" smtClean="0"/>
              <a:t>spolocnosti</a:t>
            </a:r>
            <a:r>
              <a:rPr lang="sk-SK" dirty="0" smtClean="0"/>
              <a:t> – Potreby</a:t>
            </a:r>
            <a:r>
              <a:rPr lang="sk-SK" baseline="0" dirty="0" smtClean="0"/>
              <a:t> </a:t>
            </a:r>
            <a:r>
              <a:rPr lang="sk-SK" baseline="0" dirty="0" err="1" smtClean="0"/>
              <a:t>vs</a:t>
            </a:r>
            <a:r>
              <a:rPr lang="sk-SK" baseline="0" dirty="0" smtClean="0"/>
              <a:t> Zdroje =&gt; Potreby </a:t>
            </a:r>
            <a:r>
              <a:rPr lang="sk-SK" baseline="0" dirty="0" err="1" smtClean="0"/>
              <a:t>su</a:t>
            </a:r>
            <a:r>
              <a:rPr lang="sk-SK" baseline="0" dirty="0" smtClean="0"/>
              <a:t> neobmedzene Zdroje </a:t>
            </a:r>
            <a:r>
              <a:rPr lang="sk-SK" baseline="0" dirty="0" err="1" smtClean="0"/>
              <a:t>su</a:t>
            </a:r>
            <a:r>
              <a:rPr lang="sk-SK" baseline="0" dirty="0" smtClean="0"/>
              <a:t> OBMEDZENE</a:t>
            </a:r>
            <a:endParaRPr lang="sk-SK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k-SK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dirty="0" err="1" smtClean="0"/>
              <a:t>Zakon</a:t>
            </a:r>
            <a:r>
              <a:rPr lang="sk-SK" dirty="0" smtClean="0"/>
              <a:t> </a:t>
            </a:r>
            <a:r>
              <a:rPr lang="sk-SK" dirty="0" err="1" smtClean="0"/>
              <a:t>vzacnosti</a:t>
            </a:r>
            <a:r>
              <a:rPr lang="sk-SK" dirty="0" smtClean="0"/>
              <a:t> - statky </a:t>
            </a:r>
            <a:r>
              <a:rPr lang="sk-SK" dirty="0" err="1" smtClean="0"/>
              <a:t>su</a:t>
            </a:r>
            <a:r>
              <a:rPr lang="sk-SK" dirty="0" smtClean="0"/>
              <a:t> </a:t>
            </a:r>
            <a:r>
              <a:rPr lang="sk-SK" dirty="0" err="1" smtClean="0"/>
              <a:t>vzacne</a:t>
            </a:r>
            <a:r>
              <a:rPr lang="sk-SK" dirty="0" smtClean="0"/>
              <a:t> preto, lebo ich </a:t>
            </a:r>
            <a:r>
              <a:rPr lang="sk-SK" dirty="0" err="1" smtClean="0"/>
              <a:t>mnozstvo</a:t>
            </a:r>
            <a:r>
              <a:rPr lang="sk-SK" dirty="0" smtClean="0"/>
              <a:t> je obmedzene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k-SK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dirty="0" err="1" smtClean="0"/>
              <a:t>Hospodarenie</a:t>
            </a:r>
            <a:r>
              <a:rPr lang="sk-SK" dirty="0" smtClean="0"/>
              <a:t>: </a:t>
            </a:r>
            <a:r>
              <a:rPr lang="sk-SK" dirty="0" err="1" smtClean="0"/>
              <a:t>cinnost</a:t>
            </a:r>
            <a:r>
              <a:rPr lang="sk-SK" dirty="0" smtClean="0"/>
              <a:t> </a:t>
            </a:r>
            <a:r>
              <a:rPr lang="sk-SK" dirty="0" err="1" smtClean="0"/>
              <a:t>zamerana</a:t>
            </a:r>
            <a:r>
              <a:rPr lang="sk-SK" dirty="0" smtClean="0"/>
              <a:t> na </a:t>
            </a:r>
            <a:r>
              <a:rPr lang="sk-SK" dirty="0" err="1" smtClean="0"/>
              <a:t>prekonavanie</a:t>
            </a:r>
            <a:r>
              <a:rPr lang="sk-SK" dirty="0" smtClean="0"/>
              <a:t> obmedzenosti zdrojov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dirty="0" smtClean="0"/>
              <a:t>	a)</a:t>
            </a:r>
            <a:r>
              <a:rPr lang="sk-SK" dirty="0" err="1" smtClean="0"/>
              <a:t>princip</a:t>
            </a:r>
            <a:r>
              <a:rPr lang="sk-SK" dirty="0" smtClean="0"/>
              <a:t> maxima – s</a:t>
            </a:r>
            <a:r>
              <a:rPr lang="sk-SK" baseline="0" dirty="0" smtClean="0"/>
              <a:t> </a:t>
            </a:r>
            <a:r>
              <a:rPr lang="sk-SK" baseline="0" dirty="0" err="1" smtClean="0"/>
              <a:t>danymi</a:t>
            </a:r>
            <a:r>
              <a:rPr lang="sk-SK" baseline="0" dirty="0" smtClean="0"/>
              <a:t> zdrojmi </a:t>
            </a:r>
            <a:r>
              <a:rPr lang="sk-SK" baseline="0" dirty="0" err="1" smtClean="0"/>
              <a:t>dosiahnut</a:t>
            </a:r>
            <a:r>
              <a:rPr lang="sk-SK" baseline="0" dirty="0" smtClean="0"/>
              <a:t> </a:t>
            </a:r>
            <a:r>
              <a:rPr lang="sk-SK" baseline="0" dirty="0" err="1" smtClean="0"/>
              <a:t>maximalny</a:t>
            </a:r>
            <a:r>
              <a:rPr lang="sk-SK" baseline="0" dirty="0" smtClean="0"/>
              <a:t> </a:t>
            </a:r>
            <a:r>
              <a:rPr lang="sk-SK" baseline="0" dirty="0" err="1" smtClean="0"/>
              <a:t>vystup</a:t>
            </a:r>
            <a:r>
              <a:rPr lang="sk-SK" baseline="0" dirty="0" smtClean="0"/>
              <a:t> (cestujem so ZA do Prahy </a:t>
            </a:r>
            <a:r>
              <a:rPr lang="sk-SK" baseline="0" dirty="0" err="1" smtClean="0"/>
              <a:t>co</a:t>
            </a:r>
            <a:r>
              <a:rPr lang="sk-SK" baseline="0" dirty="0" smtClean="0"/>
              <a:t> NAJRYCHLEJSIE)</a:t>
            </a:r>
            <a:endParaRPr lang="sk-SK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dirty="0" smtClean="0"/>
              <a:t>	b)</a:t>
            </a:r>
            <a:r>
              <a:rPr lang="sk-SK" dirty="0" err="1" smtClean="0"/>
              <a:t>princip</a:t>
            </a:r>
            <a:r>
              <a:rPr lang="sk-SK" baseline="0" dirty="0" smtClean="0"/>
              <a:t> minima – s </a:t>
            </a:r>
            <a:r>
              <a:rPr lang="sk-SK" baseline="0" dirty="0" err="1" smtClean="0"/>
              <a:t>minimalnymi</a:t>
            </a:r>
            <a:r>
              <a:rPr lang="sk-SK" baseline="0" dirty="0" smtClean="0"/>
              <a:t> zdrojmi </a:t>
            </a:r>
            <a:r>
              <a:rPr lang="sk-SK" baseline="0" dirty="0" err="1" smtClean="0"/>
              <a:t>dosiahnut</a:t>
            </a:r>
            <a:r>
              <a:rPr lang="sk-SK" baseline="0" dirty="0" smtClean="0"/>
              <a:t> </a:t>
            </a:r>
            <a:r>
              <a:rPr lang="sk-SK" baseline="0" dirty="0" err="1" smtClean="0"/>
              <a:t>pozadovany</a:t>
            </a:r>
            <a:r>
              <a:rPr lang="sk-SK" baseline="0" dirty="0" smtClean="0"/>
              <a:t> </a:t>
            </a:r>
            <a:r>
              <a:rPr lang="sk-SK" baseline="0" dirty="0" err="1" smtClean="0"/>
              <a:t>vystup</a:t>
            </a:r>
            <a:r>
              <a:rPr lang="sk-SK" baseline="0" dirty="0" smtClean="0"/>
              <a:t> (cestujem tu </a:t>
            </a:r>
            <a:r>
              <a:rPr lang="sk-SK" baseline="0" dirty="0" err="1" smtClean="0"/>
              <a:t>istu</a:t>
            </a:r>
            <a:r>
              <a:rPr lang="sk-SK" baseline="0" dirty="0" smtClean="0"/>
              <a:t> trasu s </a:t>
            </a:r>
            <a:r>
              <a:rPr lang="sk-SK" baseline="0" dirty="0" err="1" smtClean="0"/>
              <a:t>minimalnou</a:t>
            </a:r>
            <a:r>
              <a:rPr lang="sk-SK" baseline="0" dirty="0" smtClean="0"/>
              <a:t> spotrebou)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baseline="0" dirty="0" err="1" smtClean="0"/>
              <a:t>Volba</a:t>
            </a:r>
            <a:r>
              <a:rPr lang="sk-SK" baseline="0" dirty="0" smtClean="0"/>
              <a:t>: </a:t>
            </a:r>
            <a:r>
              <a:rPr lang="sk-SK" baseline="0" dirty="0" err="1" smtClean="0"/>
              <a:t>porovnavam</a:t>
            </a:r>
            <a:r>
              <a:rPr lang="sk-SK" baseline="0" dirty="0" smtClean="0"/>
              <a:t> </a:t>
            </a:r>
            <a:r>
              <a:rPr lang="sk-SK" baseline="0" dirty="0" err="1" smtClean="0"/>
              <a:t>naklady</a:t>
            </a:r>
            <a:r>
              <a:rPr lang="sk-SK" baseline="0" dirty="0" smtClean="0"/>
              <a:t> (na potrebu) a </a:t>
            </a:r>
            <a:r>
              <a:rPr lang="sk-SK" baseline="0" dirty="0" err="1" smtClean="0"/>
              <a:t>uzitok</a:t>
            </a:r>
            <a:r>
              <a:rPr lang="sk-SK" baseline="0" dirty="0" smtClean="0"/>
              <a:t> (</a:t>
            </a:r>
            <a:r>
              <a:rPr lang="sk-SK" baseline="0" dirty="0" err="1" smtClean="0"/>
              <a:t>ktory</a:t>
            </a:r>
            <a:r>
              <a:rPr lang="sk-SK" baseline="0" dirty="0" smtClean="0"/>
              <a:t> mi prinesie)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baseline="0" dirty="0" smtClean="0"/>
              <a:t>-</a:t>
            </a:r>
            <a:r>
              <a:rPr lang="sk-SK" baseline="0" dirty="0" err="1" smtClean="0"/>
              <a:t>vznikaju</a:t>
            </a:r>
            <a:r>
              <a:rPr lang="sk-SK" baseline="0" dirty="0" smtClean="0"/>
              <a:t> </a:t>
            </a:r>
            <a:r>
              <a:rPr lang="sk-SK" baseline="0" dirty="0" err="1" smtClean="0"/>
              <a:t>alternativne</a:t>
            </a:r>
            <a:r>
              <a:rPr lang="sk-SK" baseline="0" dirty="0" smtClean="0"/>
              <a:t> </a:t>
            </a:r>
            <a:r>
              <a:rPr lang="sk-SK" baseline="0" dirty="0" err="1" smtClean="0"/>
              <a:t>naklady</a:t>
            </a:r>
            <a:r>
              <a:rPr lang="sk-SK" baseline="0" dirty="0" smtClean="0"/>
              <a:t> napr. </a:t>
            </a:r>
            <a:r>
              <a:rPr lang="sk-SK" baseline="0" dirty="0" err="1" smtClean="0"/>
              <a:t>Kupa</a:t>
            </a:r>
            <a:r>
              <a:rPr lang="sk-SK" baseline="0" dirty="0" smtClean="0"/>
              <a:t> </a:t>
            </a:r>
            <a:r>
              <a:rPr lang="sk-SK" baseline="0" dirty="0" err="1" smtClean="0"/>
              <a:t>noveho</a:t>
            </a:r>
            <a:r>
              <a:rPr lang="sk-SK" baseline="0" dirty="0" smtClean="0"/>
              <a:t> PC: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baseline="0" dirty="0" err="1" smtClean="0"/>
              <a:t>Vsetko</a:t>
            </a:r>
            <a:r>
              <a:rPr lang="sk-SK" baseline="0" dirty="0" smtClean="0"/>
              <a:t> ma svoje </a:t>
            </a:r>
            <a:r>
              <a:rPr lang="sk-SK" baseline="0" dirty="0" err="1" smtClean="0"/>
              <a:t>vyhody</a:t>
            </a:r>
            <a:r>
              <a:rPr lang="sk-SK" baseline="0" dirty="0" smtClean="0"/>
              <a:t> a </a:t>
            </a:r>
            <a:r>
              <a:rPr lang="sk-SK" baseline="0" dirty="0" err="1" smtClean="0"/>
              <a:t>nevyhody</a:t>
            </a:r>
            <a:endParaRPr lang="sk-SK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baseline="0" dirty="0" smtClean="0"/>
              <a:t>a)Desktop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baseline="0" dirty="0" smtClean="0"/>
              <a:t>b)Notebook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baseline="0" dirty="0" smtClean="0"/>
              <a:t>c) </a:t>
            </a:r>
            <a:r>
              <a:rPr lang="sk-SK" baseline="0" dirty="0" err="1" smtClean="0"/>
              <a:t>Tablet</a:t>
            </a:r>
            <a:endParaRPr lang="sk-SK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baseline="0" dirty="0" smtClean="0"/>
              <a:t>-</a:t>
            </a:r>
            <a:r>
              <a:rPr lang="sk-SK" baseline="0" dirty="0" err="1" smtClean="0"/>
              <a:t>alternativne</a:t>
            </a:r>
            <a:r>
              <a:rPr lang="sk-SK" baseline="0" dirty="0" smtClean="0"/>
              <a:t> </a:t>
            </a:r>
            <a:r>
              <a:rPr lang="sk-SK" baseline="0" dirty="0" err="1" smtClean="0"/>
              <a:t>naklady</a:t>
            </a:r>
            <a:r>
              <a:rPr lang="sk-SK" baseline="0" dirty="0" smtClean="0"/>
              <a:t> – hodnota </a:t>
            </a:r>
            <a:r>
              <a:rPr lang="sk-SK" baseline="0" dirty="0" err="1" smtClean="0"/>
              <a:t>najlepsej</a:t>
            </a:r>
            <a:r>
              <a:rPr lang="sk-SK" baseline="0" dirty="0" smtClean="0"/>
              <a:t> </a:t>
            </a:r>
            <a:r>
              <a:rPr lang="sk-SK" baseline="0" dirty="0" err="1" smtClean="0"/>
              <a:t>moznosti</a:t>
            </a:r>
            <a:r>
              <a:rPr lang="sk-SK" baseline="0" dirty="0" smtClean="0"/>
              <a:t>, ktorej sme sa vzdali pri </a:t>
            </a:r>
            <a:r>
              <a:rPr lang="sk-SK" baseline="0" dirty="0" err="1" smtClean="0"/>
              <a:t>vyrobe</a:t>
            </a:r>
            <a:r>
              <a:rPr lang="sk-SK" baseline="0" dirty="0" smtClean="0"/>
              <a:t>/</a:t>
            </a:r>
            <a:r>
              <a:rPr lang="sk-SK" baseline="0" dirty="0" err="1" smtClean="0"/>
              <a:t>kupe</a:t>
            </a:r>
            <a:endParaRPr lang="sk-SK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k-SK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baseline="0" dirty="0" smtClean="0"/>
              <a:t>Ak sa rozhodnem, nemal by som sa </a:t>
            </a:r>
            <a:r>
              <a:rPr lang="sk-SK" baseline="0" dirty="0" err="1" smtClean="0"/>
              <a:t>rozhodovat</a:t>
            </a:r>
            <a:r>
              <a:rPr lang="sk-SK" baseline="0" dirty="0" smtClean="0"/>
              <a:t> len </a:t>
            </a:r>
            <a:r>
              <a:rPr lang="sk-SK" baseline="0" dirty="0" err="1" smtClean="0"/>
              <a:t>podla</a:t>
            </a:r>
            <a:r>
              <a:rPr lang="sk-SK" baseline="0" dirty="0" smtClean="0"/>
              <a:t> </a:t>
            </a:r>
            <a:r>
              <a:rPr lang="sk-SK" baseline="0" dirty="0" err="1" smtClean="0"/>
              <a:t>kupnej</a:t>
            </a:r>
            <a:r>
              <a:rPr lang="sk-SK" baseline="0" dirty="0" smtClean="0"/>
              <a:t> ceny, ale </a:t>
            </a:r>
            <a:r>
              <a:rPr lang="sk-SK" baseline="0" dirty="0" err="1" smtClean="0"/>
              <a:t>zapocitat</a:t>
            </a:r>
            <a:r>
              <a:rPr lang="sk-SK" baseline="0" dirty="0" smtClean="0"/>
              <a:t> k nej aj </a:t>
            </a:r>
            <a:r>
              <a:rPr lang="sk-SK" baseline="0" dirty="0" err="1" smtClean="0"/>
              <a:t>alternativne</a:t>
            </a:r>
            <a:r>
              <a:rPr lang="sk-SK" baseline="0" dirty="0" smtClean="0"/>
              <a:t> </a:t>
            </a:r>
            <a:r>
              <a:rPr lang="sk-SK" baseline="0" dirty="0" err="1" smtClean="0"/>
              <a:t>naklady</a:t>
            </a:r>
            <a:r>
              <a:rPr lang="sk-SK" baseline="0" dirty="0" smtClean="0"/>
              <a:t> napr. </a:t>
            </a:r>
            <a:r>
              <a:rPr lang="sk-SK" baseline="0" dirty="0" err="1" smtClean="0"/>
              <a:t>Chem</a:t>
            </a:r>
            <a:r>
              <a:rPr lang="sk-SK" baseline="0" dirty="0" smtClean="0"/>
              <a:t> si </a:t>
            </a:r>
            <a:r>
              <a:rPr lang="sk-SK" baseline="0" dirty="0" err="1" smtClean="0"/>
              <a:t>kupit</a:t>
            </a:r>
            <a:r>
              <a:rPr lang="sk-SK" baseline="0" dirty="0" smtClean="0"/>
              <a:t> </a:t>
            </a:r>
            <a:r>
              <a:rPr lang="sk-SK" baseline="0" dirty="0" err="1" smtClean="0"/>
              <a:t>notas</a:t>
            </a:r>
            <a:r>
              <a:rPr lang="sk-SK" baseline="0" dirty="0" smtClean="0"/>
              <a:t> ale </a:t>
            </a:r>
            <a:r>
              <a:rPr lang="sk-SK" baseline="0" dirty="0" err="1" smtClean="0"/>
              <a:t>nemam</a:t>
            </a:r>
            <a:r>
              <a:rPr lang="sk-SK" baseline="0" dirty="0" smtClean="0"/>
              <a:t> </a:t>
            </a:r>
            <a:r>
              <a:rPr lang="sk-SK" baseline="0" dirty="0" err="1" smtClean="0"/>
              <a:t>nan</a:t>
            </a:r>
            <a:r>
              <a:rPr lang="sk-SK" baseline="0" dirty="0" smtClean="0"/>
              <a:t> peniaze preto si </a:t>
            </a:r>
            <a:r>
              <a:rPr lang="sk-SK" baseline="0" dirty="0" err="1" smtClean="0"/>
              <a:t>kupim</a:t>
            </a:r>
            <a:r>
              <a:rPr lang="sk-SK" baseline="0" dirty="0" smtClean="0"/>
              <a:t> namiesto neho desktop. Potom </a:t>
            </a:r>
            <a:r>
              <a:rPr lang="sk-SK" baseline="0" dirty="0" err="1" smtClean="0"/>
              <a:t>spocitam</a:t>
            </a:r>
            <a:r>
              <a:rPr lang="sk-SK" baseline="0" dirty="0" smtClean="0"/>
              <a:t> ceny toho </a:t>
            </a:r>
            <a:r>
              <a:rPr lang="sk-SK" baseline="0" dirty="0" err="1" smtClean="0"/>
              <a:t>co</a:t>
            </a:r>
            <a:r>
              <a:rPr lang="sk-SK" baseline="0" dirty="0" smtClean="0"/>
              <a:t> som dostal s </a:t>
            </a:r>
            <a:r>
              <a:rPr lang="sk-SK" baseline="0" dirty="0" err="1" smtClean="0"/>
              <a:t>tym</a:t>
            </a:r>
            <a:r>
              <a:rPr lang="sk-SK" baseline="0" dirty="0" smtClean="0"/>
              <a:t> </a:t>
            </a:r>
            <a:r>
              <a:rPr lang="sk-SK" baseline="0" dirty="0" err="1" smtClean="0"/>
              <a:t>co</a:t>
            </a:r>
            <a:r>
              <a:rPr lang="sk-SK" baseline="0" dirty="0" smtClean="0"/>
              <a:t> som MOHOL mat (cena desktopu + cena </a:t>
            </a:r>
            <a:r>
              <a:rPr lang="sk-SK" baseline="0" dirty="0" err="1" smtClean="0"/>
              <a:t>zelaneho</a:t>
            </a:r>
            <a:r>
              <a:rPr lang="sk-SK" baseline="0" dirty="0" smtClean="0"/>
              <a:t> notebooku)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k-SK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baseline="0" dirty="0" err="1" smtClean="0"/>
              <a:t>Inovacie</a:t>
            </a:r>
            <a:r>
              <a:rPr lang="sk-SK" baseline="0" dirty="0" smtClean="0"/>
              <a:t> - </a:t>
            </a:r>
            <a:r>
              <a:rPr lang="sk-SK" baseline="0" dirty="0" err="1" smtClean="0"/>
              <a:t>Vyroba</a:t>
            </a:r>
            <a:r>
              <a:rPr lang="sk-SK" baseline="0" dirty="0" smtClean="0"/>
              <a:t> </a:t>
            </a:r>
            <a:r>
              <a:rPr lang="sk-SK" baseline="0" dirty="0" err="1" smtClean="0"/>
              <a:t>noveho</a:t>
            </a:r>
            <a:r>
              <a:rPr lang="sk-SK" baseline="0" dirty="0" smtClean="0"/>
              <a:t> </a:t>
            </a:r>
            <a:r>
              <a:rPr lang="sk-SK" baseline="0" dirty="0" err="1" smtClean="0"/>
              <a:t>materialu</a:t>
            </a:r>
            <a:r>
              <a:rPr lang="sk-SK" baseline="0" dirty="0" smtClean="0"/>
              <a:t>/</a:t>
            </a:r>
            <a:r>
              <a:rPr lang="sk-SK" baseline="0" dirty="0" err="1" smtClean="0"/>
              <a:t>vyrobku</a:t>
            </a:r>
            <a:r>
              <a:rPr lang="sk-SK" baseline="0" dirty="0" smtClean="0"/>
              <a:t> s </a:t>
            </a:r>
            <a:r>
              <a:rPr lang="sk-SK" baseline="0" dirty="0" err="1" smtClean="0"/>
              <a:t>lepsimi</a:t>
            </a:r>
            <a:r>
              <a:rPr lang="sk-SK" baseline="0" dirty="0" smtClean="0"/>
              <a:t> </a:t>
            </a:r>
            <a:r>
              <a:rPr lang="sk-SK" baseline="0" dirty="0" err="1" smtClean="0"/>
              <a:t>vlastnostami</a:t>
            </a:r>
            <a:endParaRPr lang="sk-SK" baseline="0" dirty="0" smtClean="0"/>
          </a:p>
        </p:txBody>
      </p:sp>
      <p:sp>
        <p:nvSpPr>
          <p:cNvPr id="22532" name="Zástupný symbol čísla snímky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A1D8AA-4AD2-4325-A766-2426A08478DB}" type="slidenum">
              <a:rPr lang="sk-SK" smtClean="0"/>
              <a:pPr/>
              <a:t>11</a:t>
            </a:fld>
            <a:endParaRPr lang="sk-SK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err="1" smtClean="0"/>
              <a:t>Davame</a:t>
            </a:r>
            <a:r>
              <a:rPr lang="sk-SK" dirty="0" smtClean="0"/>
              <a:t> odpovede na 3 </a:t>
            </a:r>
            <a:r>
              <a:rPr lang="sk-SK" dirty="0" err="1" smtClean="0"/>
              <a:t>otazky</a:t>
            </a:r>
            <a:r>
              <a:rPr lang="sk-SK" dirty="0" smtClean="0"/>
              <a:t>: </a:t>
            </a:r>
            <a:r>
              <a:rPr lang="sk-SK" dirty="0" err="1" smtClean="0"/>
              <a:t>Co</a:t>
            </a:r>
            <a:r>
              <a:rPr lang="sk-SK" dirty="0" smtClean="0"/>
              <a:t> (</a:t>
            </a:r>
            <a:r>
              <a:rPr lang="sk-SK" dirty="0" err="1" smtClean="0"/>
              <a:t>vyrabat</a:t>
            </a:r>
            <a:r>
              <a:rPr lang="sk-SK" dirty="0" smtClean="0"/>
              <a:t>)? Ako (</a:t>
            </a:r>
            <a:r>
              <a:rPr lang="sk-SK" dirty="0" err="1" smtClean="0"/>
              <a:t>vyrabat</a:t>
            </a:r>
            <a:r>
              <a:rPr lang="sk-SK" dirty="0" smtClean="0"/>
              <a:t>)? Pre koho (</a:t>
            </a:r>
            <a:r>
              <a:rPr lang="sk-SK" dirty="0" err="1" smtClean="0"/>
              <a:t>vyrabat</a:t>
            </a:r>
            <a:r>
              <a:rPr lang="sk-SK" dirty="0" smtClean="0"/>
              <a:t>)?</a:t>
            </a:r>
          </a:p>
          <a:p>
            <a:r>
              <a:rPr lang="sk-SK" dirty="0" smtClean="0"/>
              <a:t>Na</a:t>
            </a:r>
            <a:r>
              <a:rPr lang="sk-SK" baseline="0" dirty="0" smtClean="0"/>
              <a:t> </a:t>
            </a:r>
            <a:r>
              <a:rPr lang="sk-SK" baseline="0" dirty="0" err="1" smtClean="0"/>
              <a:t>zaklade</a:t>
            </a:r>
            <a:r>
              <a:rPr lang="sk-SK" baseline="0" dirty="0" smtClean="0"/>
              <a:t> </a:t>
            </a:r>
            <a:r>
              <a:rPr lang="sk-SK" baseline="0" dirty="0" err="1" smtClean="0"/>
              <a:t>tychto</a:t>
            </a:r>
            <a:r>
              <a:rPr lang="sk-SK" baseline="0" dirty="0" smtClean="0"/>
              <a:t> </a:t>
            </a:r>
            <a:r>
              <a:rPr lang="sk-SK" baseline="0" dirty="0" err="1" smtClean="0"/>
              <a:t>otazok</a:t>
            </a:r>
            <a:r>
              <a:rPr lang="sk-SK" baseline="0" dirty="0" smtClean="0"/>
              <a:t> </a:t>
            </a:r>
            <a:r>
              <a:rPr lang="sk-SK" baseline="0" dirty="0" err="1" smtClean="0"/>
              <a:t>rozdelujeme</a:t>
            </a:r>
            <a:r>
              <a:rPr lang="sk-SK" baseline="0" dirty="0" smtClean="0"/>
              <a:t> typy </a:t>
            </a:r>
            <a:r>
              <a:rPr lang="sk-SK" baseline="0" dirty="0" err="1" smtClean="0"/>
              <a:t>ekonomickych</a:t>
            </a:r>
            <a:r>
              <a:rPr lang="sk-SK" baseline="0" dirty="0" smtClean="0"/>
              <a:t> </a:t>
            </a:r>
            <a:r>
              <a:rPr lang="sk-SK" baseline="0" smtClean="0"/>
              <a:t>systemov</a:t>
            </a:r>
            <a:endParaRPr lang="sk-SK" baseline="0" dirty="0" smtClean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6C6AA-26DE-4208-AD36-A085815050F4}" type="slidenum">
              <a:rPr lang="sk-SK" smtClean="0"/>
              <a:pPr/>
              <a:t>12</a:t>
            </a:fld>
            <a:endParaRPr lang="sk-SK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NH – národne</a:t>
            </a:r>
            <a:r>
              <a:rPr lang="sk-SK" baseline="0" dirty="0" smtClean="0"/>
              <a:t> </a:t>
            </a:r>
            <a:r>
              <a:rPr lang="sk-SK" baseline="0" dirty="0" err="1" smtClean="0"/>
              <a:t>hospodarstvo</a:t>
            </a:r>
            <a:endParaRPr lang="sk-SK" baseline="0" dirty="0" smtClean="0"/>
          </a:p>
          <a:p>
            <a:endParaRPr lang="sk-SK" baseline="0" dirty="0" smtClean="0"/>
          </a:p>
          <a:p>
            <a:r>
              <a:rPr lang="sk-SK" baseline="0" dirty="0" err="1" smtClean="0"/>
              <a:t>Subor</a:t>
            </a:r>
            <a:r>
              <a:rPr lang="sk-SK" baseline="0" dirty="0" smtClean="0"/>
              <a:t> pravidiel pre </a:t>
            </a:r>
            <a:r>
              <a:rPr lang="sk-SK" baseline="0" dirty="0" err="1" smtClean="0"/>
              <a:t>bezpecnost</a:t>
            </a:r>
            <a:r>
              <a:rPr lang="sk-SK" baseline="0" dirty="0" smtClean="0"/>
              <a:t> a fungovanie </a:t>
            </a:r>
            <a:r>
              <a:rPr lang="sk-SK" baseline="0" dirty="0" err="1" smtClean="0"/>
              <a:t>narodneho</a:t>
            </a:r>
            <a:r>
              <a:rPr lang="sk-SK" baseline="0" dirty="0" smtClean="0"/>
              <a:t> </a:t>
            </a:r>
            <a:r>
              <a:rPr lang="sk-SK" baseline="0" dirty="0" err="1" smtClean="0"/>
              <a:t>hospodarstva</a:t>
            </a:r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6C6AA-26DE-4208-AD36-A085815050F4}" type="slidenum">
              <a:rPr lang="sk-SK" smtClean="0"/>
              <a:pPr/>
              <a:t>14</a:t>
            </a:fld>
            <a:endParaRPr lang="sk-SK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sk-SK" baseline="0" dirty="0" smtClean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6C6AA-26DE-4208-AD36-A085815050F4}" type="slidenum">
              <a:rPr lang="sk-SK" smtClean="0"/>
              <a:pPr/>
              <a:t>15</a:t>
            </a:fld>
            <a:endParaRPr lang="sk-SK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sk-SK" dirty="0" err="1" smtClean="0"/>
              <a:t>Primitivne</a:t>
            </a:r>
            <a:r>
              <a:rPr lang="sk-SK" dirty="0" smtClean="0"/>
              <a:t> </a:t>
            </a:r>
            <a:r>
              <a:rPr lang="sk-SK" dirty="0" err="1" smtClean="0"/>
              <a:t>civilizacie</a:t>
            </a:r>
            <a:endParaRPr lang="sk-SK" baseline="0" dirty="0" smtClean="0"/>
          </a:p>
          <a:p>
            <a:pPr marL="685800" lvl="1" indent="-228600">
              <a:buFontTx/>
              <a:buChar char="-"/>
            </a:pPr>
            <a:r>
              <a:rPr lang="sk-SK" baseline="0" dirty="0" err="1" smtClean="0"/>
              <a:t>Prvotno-pospolna</a:t>
            </a:r>
            <a:r>
              <a:rPr lang="sk-SK" baseline="0" dirty="0" smtClean="0"/>
              <a:t> </a:t>
            </a:r>
            <a:r>
              <a:rPr lang="sk-SK" baseline="0" dirty="0" err="1" smtClean="0"/>
              <a:t>spolocnost</a:t>
            </a:r>
            <a:r>
              <a:rPr lang="sk-SK" baseline="0" dirty="0" smtClean="0"/>
              <a:t>, </a:t>
            </a:r>
            <a:r>
              <a:rPr lang="sk-SK" baseline="0" dirty="0" err="1" smtClean="0"/>
              <a:t>divoke</a:t>
            </a:r>
            <a:r>
              <a:rPr lang="sk-SK" baseline="0" dirty="0" smtClean="0"/>
              <a:t> kmene</a:t>
            </a:r>
          </a:p>
          <a:p>
            <a:pPr marL="685800" lvl="1" indent="-228600">
              <a:buFontTx/>
              <a:buChar char="-"/>
            </a:pPr>
            <a:r>
              <a:rPr lang="sk-SK" baseline="0" dirty="0" err="1" smtClean="0"/>
              <a:t>Ziju</a:t>
            </a:r>
            <a:r>
              <a:rPr lang="sk-SK" baseline="0" dirty="0" smtClean="0"/>
              <a:t> v </a:t>
            </a:r>
            <a:r>
              <a:rPr lang="sk-SK" baseline="0" dirty="0" err="1" smtClean="0"/>
              <a:t>slulade</a:t>
            </a:r>
            <a:r>
              <a:rPr lang="sk-SK" baseline="0" dirty="0" smtClean="0"/>
              <a:t> s </a:t>
            </a:r>
            <a:r>
              <a:rPr lang="sk-SK" baseline="0" dirty="0" err="1" smtClean="0"/>
              <a:t>prirodou</a:t>
            </a:r>
            <a:endParaRPr lang="sk-SK" baseline="0" dirty="0" smtClean="0"/>
          </a:p>
          <a:p>
            <a:pPr marL="685800" lvl="1" indent="-228600">
              <a:buFontTx/>
              <a:buChar char="-"/>
            </a:pPr>
            <a:r>
              <a:rPr lang="sk-SK" dirty="0" err="1" smtClean="0"/>
              <a:t>vladlo</a:t>
            </a:r>
            <a:r>
              <a:rPr lang="sk-SK" baseline="0" dirty="0" smtClean="0"/>
              <a:t> </a:t>
            </a:r>
            <a:r>
              <a:rPr lang="sk-SK" baseline="0" dirty="0" err="1" smtClean="0"/>
              <a:t>pudove</a:t>
            </a:r>
            <a:r>
              <a:rPr lang="sk-SK" baseline="0" dirty="0" smtClean="0"/>
              <a:t> </a:t>
            </a:r>
            <a:r>
              <a:rPr lang="sk-SK" baseline="0" dirty="0" err="1" smtClean="0"/>
              <a:t>spravanie</a:t>
            </a:r>
            <a:r>
              <a:rPr lang="sk-SK" baseline="0" dirty="0" smtClean="0"/>
              <a:t>, zvyky a </a:t>
            </a:r>
            <a:r>
              <a:rPr lang="sk-SK" baseline="0" dirty="0" err="1" smtClean="0"/>
              <a:t>tradicie</a:t>
            </a:r>
            <a:endParaRPr lang="sk-SK" baseline="0" dirty="0" smtClean="0"/>
          </a:p>
          <a:p>
            <a:pPr marL="685800" lvl="1" indent="-228600">
              <a:buFontTx/>
              <a:buChar char="-"/>
            </a:pPr>
            <a:r>
              <a:rPr lang="sk-SK" baseline="0" dirty="0" err="1" smtClean="0"/>
              <a:t>Co</a:t>
            </a:r>
            <a:r>
              <a:rPr lang="sk-SK" baseline="0" dirty="0" smtClean="0"/>
              <a:t> </a:t>
            </a:r>
            <a:r>
              <a:rPr lang="sk-SK" baseline="0" dirty="0" err="1" smtClean="0"/>
              <a:t>ulovit</a:t>
            </a:r>
            <a:r>
              <a:rPr lang="sk-SK" baseline="0" dirty="0" smtClean="0"/>
              <a:t>? Ako </a:t>
            </a:r>
            <a:r>
              <a:rPr lang="sk-SK" baseline="0" dirty="0" err="1" smtClean="0"/>
              <a:t>ulovit</a:t>
            </a:r>
            <a:r>
              <a:rPr lang="sk-SK" baseline="0" dirty="0" smtClean="0"/>
              <a:t>? Pre koho </a:t>
            </a:r>
            <a:r>
              <a:rPr lang="sk-SK" baseline="0" dirty="0" err="1" smtClean="0"/>
              <a:t>lovit</a:t>
            </a:r>
            <a:r>
              <a:rPr lang="sk-SK" baseline="0" dirty="0" smtClean="0"/>
              <a:t>?</a:t>
            </a:r>
          </a:p>
          <a:p>
            <a:pPr marL="685800" lvl="1" indent="-228600">
              <a:buFontTx/>
              <a:buNone/>
            </a:pPr>
            <a:r>
              <a:rPr lang="sk-SK" baseline="0" dirty="0" err="1" smtClean="0"/>
              <a:t>Otazky</a:t>
            </a:r>
            <a:r>
              <a:rPr lang="sk-SK" baseline="0" dirty="0" smtClean="0"/>
              <a:t>: 1., 2., 3.= zvyky </a:t>
            </a:r>
            <a:r>
              <a:rPr lang="sk-SK" baseline="0" dirty="0" err="1" smtClean="0"/>
              <a:t>tradicie</a:t>
            </a:r>
            <a:endParaRPr lang="sk-SK" dirty="0" smtClean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6C6AA-26DE-4208-AD36-A085815050F4}" type="slidenum">
              <a:rPr lang="sk-SK" smtClean="0"/>
              <a:pPr/>
              <a:t>16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6FF45-1335-402D-8A7A-A4DB0C6A5422}" type="datetimeFigureOut">
              <a:rPr lang="sk-SK" smtClean="0"/>
              <a:pPr/>
              <a:t>9.1.2014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B1F30-AE0D-471C-A3E7-F8126A0BDF4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6FF45-1335-402D-8A7A-A4DB0C6A5422}" type="datetimeFigureOut">
              <a:rPr lang="sk-SK" smtClean="0"/>
              <a:pPr/>
              <a:t>9.1.2014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B1F30-AE0D-471C-A3E7-F8126A0BDF4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6FF45-1335-402D-8A7A-A4DB0C6A5422}" type="datetimeFigureOut">
              <a:rPr lang="sk-SK" smtClean="0"/>
              <a:pPr/>
              <a:t>9.1.2014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B1F30-AE0D-471C-A3E7-F8126A0BDF4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Nadpis a obsah nad tex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10FCFB-C93F-44E9-9829-F356B2EF7BBF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Nadpis a text nad obsah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7373C7-9D5F-4911-82DE-F07B73DB1438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6FF45-1335-402D-8A7A-A4DB0C6A5422}" type="datetimeFigureOut">
              <a:rPr lang="sk-SK" smtClean="0"/>
              <a:pPr/>
              <a:t>9.1.2014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B1F30-AE0D-471C-A3E7-F8126A0BDF4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6FF45-1335-402D-8A7A-A4DB0C6A5422}" type="datetimeFigureOut">
              <a:rPr lang="sk-SK" smtClean="0"/>
              <a:pPr/>
              <a:t>9.1.2014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B1F30-AE0D-471C-A3E7-F8126A0BDF4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6FF45-1335-402D-8A7A-A4DB0C6A5422}" type="datetimeFigureOut">
              <a:rPr lang="sk-SK" smtClean="0"/>
              <a:pPr/>
              <a:t>9.1.2014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B1F30-AE0D-471C-A3E7-F8126A0BDF4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6FF45-1335-402D-8A7A-A4DB0C6A5422}" type="datetimeFigureOut">
              <a:rPr lang="sk-SK" smtClean="0"/>
              <a:pPr/>
              <a:t>9.1.2014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B1F30-AE0D-471C-A3E7-F8126A0BDF4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6FF45-1335-402D-8A7A-A4DB0C6A5422}" type="datetimeFigureOut">
              <a:rPr lang="sk-SK" smtClean="0"/>
              <a:pPr/>
              <a:t>9.1.2014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B1F30-AE0D-471C-A3E7-F8126A0BDF4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6FF45-1335-402D-8A7A-A4DB0C6A5422}" type="datetimeFigureOut">
              <a:rPr lang="sk-SK" smtClean="0"/>
              <a:pPr/>
              <a:t>9.1.2014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B1F30-AE0D-471C-A3E7-F8126A0BDF4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6FF45-1335-402D-8A7A-A4DB0C6A5422}" type="datetimeFigureOut">
              <a:rPr lang="sk-SK" smtClean="0"/>
              <a:pPr/>
              <a:t>9.1.2014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B1F30-AE0D-471C-A3E7-F8126A0BDF4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6FF45-1335-402D-8A7A-A4DB0C6A5422}" type="datetimeFigureOut">
              <a:rPr lang="sk-SK" smtClean="0"/>
              <a:pPr/>
              <a:t>9.1.2014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B1F30-AE0D-471C-A3E7-F8126A0BDF4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6FF45-1335-402D-8A7A-A4DB0C6A5422}" type="datetimeFigureOut">
              <a:rPr lang="sk-SK" smtClean="0"/>
              <a:pPr/>
              <a:t>9.1.2014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B1F30-AE0D-471C-A3E7-F8126A0BDF4F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slide" Target="slide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3375"/>
            <a:ext cx="7772400" cy="1143000"/>
          </a:xfrm>
        </p:spPr>
        <p:txBody>
          <a:bodyPr/>
          <a:lstStyle/>
          <a:p>
            <a:r>
              <a:rPr lang="sk-SK" b="1" smtClean="0">
                <a:solidFill>
                  <a:srgbClr val="000000"/>
                </a:solidFill>
              </a:rPr>
              <a:t>Základy fungovania ekonomiky</a:t>
            </a:r>
            <a:endParaRPr lang="sk-SK" smtClean="0">
              <a:solidFill>
                <a:srgbClr val="00000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44675"/>
            <a:ext cx="7772400" cy="4340225"/>
          </a:xfrm>
        </p:spPr>
        <p:txBody>
          <a:bodyPr/>
          <a:lstStyle/>
          <a:p>
            <a:r>
              <a:rPr lang="sk-SK" smtClean="0">
                <a:solidFill>
                  <a:srgbClr val="000000"/>
                </a:solidFill>
              </a:rPr>
              <a:t>Ekonómia - ekonomika</a:t>
            </a:r>
          </a:p>
          <a:p>
            <a:r>
              <a:rPr lang="sk-SK" smtClean="0">
                <a:solidFill>
                  <a:srgbClr val="000000"/>
                </a:solidFill>
              </a:rPr>
              <a:t>Potreby, statky</a:t>
            </a:r>
          </a:p>
          <a:p>
            <a:r>
              <a:rPr lang="sk-SK" smtClean="0">
                <a:solidFill>
                  <a:srgbClr val="000000"/>
                </a:solidFill>
              </a:rPr>
              <a:t>Základný rozpor spoločnosti</a:t>
            </a:r>
          </a:p>
          <a:p>
            <a:r>
              <a:rPr lang="sk-SK" smtClean="0">
                <a:solidFill>
                  <a:srgbClr val="000000"/>
                </a:solidFill>
              </a:rPr>
              <a:t>Zákon vzácnosti </a:t>
            </a:r>
          </a:p>
          <a:p>
            <a:r>
              <a:rPr lang="sk-SK" smtClean="0">
                <a:solidFill>
                  <a:srgbClr val="000000"/>
                </a:solidFill>
              </a:rPr>
              <a:t>Hospodárenie</a:t>
            </a:r>
          </a:p>
          <a:p>
            <a:r>
              <a:rPr lang="sk-SK" smtClean="0">
                <a:solidFill>
                  <a:srgbClr val="000000"/>
                </a:solidFill>
              </a:rPr>
              <a:t>Alternatívne náklady</a:t>
            </a:r>
          </a:p>
          <a:p>
            <a:r>
              <a:rPr lang="sk-SK" smtClean="0">
                <a:solidFill>
                  <a:srgbClr val="000000"/>
                </a:solidFill>
              </a:rPr>
              <a:t>3 otázky ekonómie</a:t>
            </a:r>
          </a:p>
          <a:p>
            <a:endParaRPr lang="sk-SK" smtClean="0">
              <a:solidFill>
                <a:srgbClr val="000000"/>
              </a:solidFill>
            </a:endParaRPr>
          </a:p>
          <a:p>
            <a:endParaRPr lang="sk-SK" smtClean="0"/>
          </a:p>
          <a:p>
            <a:endParaRPr lang="sk-SK" smtClean="0"/>
          </a:p>
          <a:p>
            <a:endParaRPr lang="sk-SK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1042988" y="2801938"/>
            <a:ext cx="1728787" cy="914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sk-SK" sz="3200" b="1"/>
              <a:t>statok</a:t>
            </a:r>
          </a:p>
          <a:p>
            <a:pPr algn="ctr">
              <a:defRPr/>
            </a:pPr>
            <a:endParaRPr lang="sk-SK" sz="3200" b="1"/>
          </a:p>
        </p:txBody>
      </p:sp>
      <p:sp>
        <p:nvSpPr>
          <p:cNvPr id="10243" name="Rectangle 8"/>
          <p:cNvSpPr>
            <a:spLocks noChangeArrowheads="1"/>
          </p:cNvSpPr>
          <p:nvPr/>
        </p:nvSpPr>
        <p:spPr bwMode="auto">
          <a:xfrm>
            <a:off x="3563938" y="2779713"/>
            <a:ext cx="1943100" cy="9366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sk-SK" sz="3200" b="1"/>
              <a:t>výrobok</a:t>
            </a:r>
          </a:p>
          <a:p>
            <a:pPr algn="ctr"/>
            <a:endParaRPr lang="sk-SK" sz="3200"/>
          </a:p>
        </p:txBody>
      </p:sp>
      <p:sp>
        <p:nvSpPr>
          <p:cNvPr id="10244" name="Rectangle 10"/>
          <p:cNvSpPr>
            <a:spLocks noChangeArrowheads="1"/>
          </p:cNvSpPr>
          <p:nvPr/>
        </p:nvSpPr>
        <p:spPr bwMode="auto">
          <a:xfrm>
            <a:off x="6300788" y="2779713"/>
            <a:ext cx="1800225" cy="9366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/>
          <a:lstStyle/>
          <a:p>
            <a:pPr algn="ctr"/>
            <a:r>
              <a:rPr lang="sk-SK" sz="3200" b="1"/>
              <a:t>tovar</a:t>
            </a:r>
          </a:p>
        </p:txBody>
      </p:sp>
      <p:sp>
        <p:nvSpPr>
          <p:cNvPr id="10245" name="AutoShape 13"/>
          <p:cNvSpPr>
            <a:spLocks noChangeArrowheads="1"/>
          </p:cNvSpPr>
          <p:nvPr/>
        </p:nvSpPr>
        <p:spPr bwMode="auto">
          <a:xfrm>
            <a:off x="2771775" y="3213100"/>
            <a:ext cx="792163" cy="215900"/>
          </a:xfrm>
          <a:prstGeom prst="leftRightArrow">
            <a:avLst>
              <a:gd name="adj1" fmla="val 50000"/>
              <a:gd name="adj2" fmla="val 7338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0246" name="AutoShape 14"/>
          <p:cNvSpPr>
            <a:spLocks noChangeArrowheads="1"/>
          </p:cNvSpPr>
          <p:nvPr/>
        </p:nvSpPr>
        <p:spPr bwMode="auto">
          <a:xfrm>
            <a:off x="5508625" y="3213100"/>
            <a:ext cx="792163" cy="215900"/>
          </a:xfrm>
          <a:prstGeom prst="leftRightArrow">
            <a:avLst>
              <a:gd name="adj1" fmla="val 50000"/>
              <a:gd name="adj2" fmla="val 7338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7388" y="44450"/>
            <a:ext cx="7772400" cy="936625"/>
          </a:xfrm>
        </p:spPr>
        <p:txBody>
          <a:bodyPr/>
          <a:lstStyle/>
          <a:p>
            <a:r>
              <a:rPr lang="sk-SK" sz="3600" b="1" smtClean="0">
                <a:solidFill>
                  <a:srgbClr val="000000"/>
                </a:solidFill>
              </a:rPr>
              <a:t>Základný rozpor spoločnosti</a:t>
            </a:r>
            <a:endParaRPr lang="sk-SK" sz="2800" b="1" smtClean="0">
              <a:solidFill>
                <a:srgbClr val="000000"/>
              </a:solidFill>
            </a:endParaRP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76200" y="2951163"/>
            <a:ext cx="1981200" cy="838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sk-SK" sz="2800" b="1" dirty="0">
                <a:hlinkClick r:id="rId3" action="ppaction://hlinksldjump"/>
              </a:rPr>
              <a:t>potreby</a:t>
            </a:r>
            <a:endParaRPr lang="sk-SK" sz="2800" b="1" dirty="0"/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2590800" y="2997200"/>
            <a:ext cx="1524000" cy="838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sk-SK" sz="2800" b="1" dirty="0">
                <a:hlinkClick r:id="rId4" action="ppaction://hlinksldjump"/>
              </a:rPr>
              <a:t>zdroje</a:t>
            </a:r>
            <a:endParaRPr lang="sk-SK" sz="2800" b="1" dirty="0"/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4953000" y="1196975"/>
            <a:ext cx="3352800" cy="13684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sk-SK" sz="2800" b="1" dirty="0"/>
              <a:t>     </a:t>
            </a:r>
            <a:r>
              <a:rPr lang="sk-SK" sz="2400" b="1" dirty="0"/>
              <a:t>hospodárenie</a:t>
            </a:r>
            <a:endParaRPr lang="sk-SK" sz="2800" b="1" dirty="0"/>
          </a:p>
          <a:p>
            <a:pPr>
              <a:buFontTx/>
              <a:buChar char="•"/>
              <a:defRPr/>
            </a:pPr>
            <a:r>
              <a:rPr lang="sk-SK" sz="2000" dirty="0"/>
              <a:t>  princíp maxima</a:t>
            </a:r>
          </a:p>
          <a:p>
            <a:pPr>
              <a:buFontTx/>
              <a:buChar char="•"/>
              <a:defRPr/>
            </a:pPr>
            <a:r>
              <a:rPr lang="sk-SK" sz="2000" dirty="0"/>
              <a:t>  princíp minima</a:t>
            </a:r>
            <a:r>
              <a:rPr lang="sk-SK" sz="3200" dirty="0"/>
              <a:t> </a:t>
            </a:r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4756150" y="2780928"/>
            <a:ext cx="3992314" cy="208823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sk-SK" sz="2400" b="1" dirty="0"/>
              <a:t>voľba:</a:t>
            </a:r>
            <a:r>
              <a:rPr lang="sk-SK" sz="2800" b="1" dirty="0"/>
              <a:t> </a:t>
            </a:r>
            <a:r>
              <a:rPr lang="sk-SK" dirty="0"/>
              <a:t>náklady </a:t>
            </a:r>
            <a:r>
              <a:rPr lang="sk-SK" dirty="0">
                <a:sym typeface="Symbol" pitchFamily="18" charset="2"/>
              </a:rPr>
              <a:t> úžitok</a:t>
            </a:r>
            <a:endParaRPr lang="sk-SK" b="1" dirty="0"/>
          </a:p>
          <a:p>
            <a:pPr>
              <a:defRPr/>
            </a:pPr>
            <a:endParaRPr lang="sk-SK" sz="900" b="1" dirty="0"/>
          </a:p>
          <a:p>
            <a:pPr>
              <a:buFont typeface="Symbol" pitchFamily="18" charset="2"/>
              <a:buChar char="Þ"/>
              <a:defRPr/>
            </a:pPr>
            <a:r>
              <a:rPr lang="sk-SK" sz="2800" b="1" dirty="0"/>
              <a:t> </a:t>
            </a:r>
            <a:r>
              <a:rPr lang="sk-SK" sz="2000" b="1" dirty="0"/>
              <a:t>alternatívne náklady </a:t>
            </a:r>
            <a:endParaRPr lang="sk-SK" sz="2800" b="1" dirty="0" smtClean="0"/>
          </a:p>
          <a:p>
            <a:pPr>
              <a:buFont typeface="Symbol" pitchFamily="18" charset="2"/>
              <a:buNone/>
              <a:defRPr/>
            </a:pPr>
            <a:r>
              <a:rPr lang="sk-SK" sz="2800" b="1" dirty="0" smtClean="0"/>
              <a:t>      </a:t>
            </a:r>
            <a:r>
              <a:rPr lang="sk-SK" dirty="0" smtClean="0"/>
              <a:t>(</a:t>
            </a:r>
            <a:r>
              <a:rPr lang="sk-SK" dirty="0" err="1" smtClean="0"/>
              <a:t>opportunity</a:t>
            </a:r>
            <a:r>
              <a:rPr lang="sk-SK" dirty="0" smtClean="0"/>
              <a:t> </a:t>
            </a:r>
            <a:r>
              <a:rPr lang="sk-SK" dirty="0" err="1" smtClean="0"/>
              <a:t>costs</a:t>
            </a:r>
            <a:r>
              <a:rPr lang="sk-SK" dirty="0" smtClean="0"/>
              <a:t>) </a:t>
            </a:r>
          </a:p>
          <a:p>
            <a:pPr>
              <a:buFont typeface="Symbol" pitchFamily="18" charset="2"/>
              <a:buNone/>
              <a:defRPr/>
            </a:pPr>
            <a:r>
              <a:rPr lang="sk-SK" dirty="0" smtClean="0"/>
              <a:t>         </a:t>
            </a:r>
            <a:r>
              <a:rPr lang="sk-SK" dirty="0" err="1" smtClean="0"/>
              <a:t>naklady</a:t>
            </a:r>
            <a:r>
              <a:rPr lang="sk-SK" dirty="0" smtClean="0"/>
              <a:t> </a:t>
            </a:r>
            <a:r>
              <a:rPr lang="sk-SK" dirty="0" err="1" smtClean="0"/>
              <a:t>obetovanych</a:t>
            </a:r>
            <a:r>
              <a:rPr lang="sk-SK" dirty="0" smtClean="0"/>
              <a:t> </a:t>
            </a:r>
            <a:r>
              <a:rPr lang="sk-SK" dirty="0" err="1" smtClean="0"/>
              <a:t>prilezitosti</a:t>
            </a:r>
            <a:r>
              <a:rPr lang="sk-SK" dirty="0" smtClean="0"/>
              <a:t> </a:t>
            </a:r>
            <a:endParaRPr lang="sk-SK" dirty="0"/>
          </a:p>
          <a:p>
            <a:pPr>
              <a:buFont typeface="Symbol" pitchFamily="18" charset="2"/>
              <a:buNone/>
              <a:defRPr/>
            </a:pPr>
            <a:r>
              <a:rPr lang="sk-SK" sz="2800" dirty="0">
                <a:sym typeface="Symbol"/>
              </a:rPr>
              <a:t></a:t>
            </a:r>
            <a:r>
              <a:rPr lang="sk-SK" dirty="0"/>
              <a:t> </a:t>
            </a:r>
            <a:r>
              <a:rPr lang="sk-SK" sz="2000" b="1" dirty="0"/>
              <a:t>krivka produkčných možností</a:t>
            </a:r>
            <a:endParaRPr lang="sk-SK" dirty="0"/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4876800" y="5183188"/>
            <a:ext cx="3200400" cy="838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sk-SK" sz="2400" b="1" dirty="0"/>
              <a:t>inovácie</a:t>
            </a:r>
            <a:endParaRPr lang="sk-SK" sz="2800" b="1" dirty="0"/>
          </a:p>
        </p:txBody>
      </p:sp>
      <p:sp>
        <p:nvSpPr>
          <p:cNvPr id="16399" name="Line 15"/>
          <p:cNvSpPr>
            <a:spLocks noChangeShapeType="1"/>
          </p:cNvSpPr>
          <p:nvPr/>
        </p:nvSpPr>
        <p:spPr bwMode="auto">
          <a:xfrm>
            <a:off x="2057400" y="3429000"/>
            <a:ext cx="533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6400" name="Line 16"/>
          <p:cNvSpPr>
            <a:spLocks noChangeShapeType="1"/>
          </p:cNvSpPr>
          <p:nvPr/>
        </p:nvSpPr>
        <p:spPr bwMode="auto">
          <a:xfrm>
            <a:off x="4114800" y="3429000"/>
            <a:ext cx="533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6401" name="Line 17"/>
          <p:cNvSpPr>
            <a:spLocks noChangeShapeType="1"/>
          </p:cNvSpPr>
          <p:nvPr/>
        </p:nvSpPr>
        <p:spPr bwMode="auto">
          <a:xfrm flipV="1">
            <a:off x="4114800" y="1916113"/>
            <a:ext cx="817563" cy="1512887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6402" name="Line 18"/>
          <p:cNvSpPr>
            <a:spLocks noChangeShapeType="1"/>
          </p:cNvSpPr>
          <p:nvPr/>
        </p:nvSpPr>
        <p:spPr bwMode="auto">
          <a:xfrm>
            <a:off x="4094163" y="3429000"/>
            <a:ext cx="765175" cy="2160588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6403" name="Rectangle 19"/>
          <p:cNvSpPr>
            <a:spLocks noChangeArrowheads="1"/>
          </p:cNvSpPr>
          <p:nvPr/>
        </p:nvSpPr>
        <p:spPr bwMode="auto">
          <a:xfrm>
            <a:off x="1143000" y="5562600"/>
            <a:ext cx="26670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sk-SK" b="1"/>
              <a:t>Zákon vzácnosti</a:t>
            </a:r>
            <a:endParaRPr lang="sk-SK"/>
          </a:p>
        </p:txBody>
      </p:sp>
      <p:sp>
        <p:nvSpPr>
          <p:cNvPr id="16405" name="Line 21"/>
          <p:cNvSpPr>
            <a:spLocks noChangeShapeType="1"/>
          </p:cNvSpPr>
          <p:nvPr/>
        </p:nvSpPr>
        <p:spPr bwMode="auto">
          <a:xfrm flipH="1">
            <a:off x="2514600" y="3810000"/>
            <a:ext cx="609600" cy="1752600"/>
          </a:xfrm>
          <a:prstGeom prst="line">
            <a:avLst/>
          </a:prstGeom>
          <a:noFill/>
          <a:ln w="38100" cmpd="dbl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animBg="1" autoUpdateAnimBg="0"/>
      <p:bldP spid="16389" grpId="0" animBg="1" autoUpdateAnimBg="0"/>
      <p:bldP spid="16392" grpId="0" animBg="1" autoUpdateAnimBg="0"/>
      <p:bldP spid="16393" grpId="0" animBg="1" autoUpdateAnimBg="0"/>
      <p:bldP spid="16394" grpId="0" animBg="1" autoUpdateAnimBg="0"/>
      <p:bldP spid="16399" grpId="0" animBg="1"/>
      <p:bldP spid="16400" grpId="0" animBg="1"/>
      <p:bldP spid="16401" grpId="0" animBg="1"/>
      <p:bldP spid="16402" grpId="0" animBg="1"/>
      <p:bldP spid="16403" grpId="0" animBg="1" autoUpdateAnimBg="0"/>
      <p:bldP spid="1640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04813"/>
            <a:ext cx="7772400" cy="6148387"/>
          </a:xfrm>
        </p:spPr>
        <p:txBody>
          <a:bodyPr/>
          <a:lstStyle/>
          <a:p>
            <a:pPr algn="ctr">
              <a:lnSpc>
                <a:spcPct val="170000"/>
              </a:lnSpc>
              <a:buFontTx/>
              <a:buNone/>
            </a:pPr>
            <a:r>
              <a:rPr lang="sk-SK" b="1" smtClean="0">
                <a:solidFill>
                  <a:srgbClr val="000000"/>
                </a:solidFill>
                <a:sym typeface="Symbol" pitchFamily="18" charset="2"/>
              </a:rPr>
              <a:t>Ekonomika   Ekonómia</a:t>
            </a:r>
          </a:p>
          <a:p>
            <a:pPr lvl="1">
              <a:lnSpc>
                <a:spcPct val="170000"/>
              </a:lnSpc>
              <a:buFontTx/>
              <a:buNone/>
            </a:pPr>
            <a:r>
              <a:rPr lang="sk-SK" b="1" smtClean="0">
                <a:solidFill>
                  <a:srgbClr val="000000"/>
                </a:solidFill>
                <a:sym typeface="Symbol" pitchFamily="18" charset="2"/>
              </a:rPr>
              <a:t>     </a:t>
            </a:r>
          </a:p>
          <a:p>
            <a:pPr lvl="1">
              <a:lnSpc>
                <a:spcPct val="170000"/>
              </a:lnSpc>
              <a:buFontTx/>
              <a:buNone/>
            </a:pPr>
            <a:r>
              <a:rPr lang="sk-SK" b="1" smtClean="0">
                <a:solidFill>
                  <a:srgbClr val="000000"/>
                </a:solidFill>
                <a:sym typeface="Symbol" pitchFamily="18" charset="2"/>
              </a:rPr>
              <a:t>3 otázky ekonómie: </a:t>
            </a:r>
          </a:p>
          <a:p>
            <a:pPr>
              <a:buFontTx/>
              <a:buNone/>
            </a:pPr>
            <a:r>
              <a:rPr lang="sk-SK" b="1" smtClean="0">
                <a:solidFill>
                  <a:srgbClr val="000000"/>
                </a:solidFill>
                <a:sym typeface="Symbol" pitchFamily="18" charset="2"/>
              </a:rPr>
              <a:t>        </a:t>
            </a:r>
            <a:r>
              <a:rPr lang="sk-SK" sz="2800" smtClean="0">
                <a:solidFill>
                  <a:srgbClr val="000000"/>
                </a:solidFill>
                <a:sym typeface="Symbol" pitchFamily="18" charset="2"/>
              </a:rPr>
              <a:t>1.„ČO“    2. „AKO“   3. „PRE KOHO</a:t>
            </a:r>
            <a:r>
              <a:rPr lang="sk-SK" smtClean="0">
                <a:solidFill>
                  <a:srgbClr val="000000"/>
                </a:solidFill>
                <a:sym typeface="Symbol" pitchFamily="18" charset="2"/>
              </a:rPr>
              <a:t>“</a:t>
            </a:r>
          </a:p>
          <a:p>
            <a:pPr>
              <a:buFontTx/>
              <a:buNone/>
            </a:pPr>
            <a:endParaRPr lang="sk-SK" smtClean="0">
              <a:solidFill>
                <a:srgbClr val="000000"/>
              </a:solidFill>
              <a:sym typeface="Symbol" pitchFamily="18" charset="2"/>
            </a:endParaRPr>
          </a:p>
        </p:txBody>
      </p:sp>
      <p:sp>
        <p:nvSpPr>
          <p:cNvPr id="32771" name="AutoShape 3"/>
          <p:cNvSpPr>
            <a:spLocks noChangeArrowheads="1"/>
          </p:cNvSpPr>
          <p:nvPr/>
        </p:nvSpPr>
        <p:spPr bwMode="auto">
          <a:xfrm>
            <a:off x="1042988" y="3860800"/>
            <a:ext cx="936625" cy="1944688"/>
          </a:xfrm>
          <a:prstGeom prst="curvedRightArrow">
            <a:avLst>
              <a:gd name="adj1" fmla="val 41525"/>
              <a:gd name="adj2" fmla="val 83051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2555875" y="5157788"/>
            <a:ext cx="39608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sk-SK" sz="2800" b="1">
                <a:solidFill>
                  <a:srgbClr val="000000"/>
                </a:solidFill>
              </a:rPr>
              <a:t>Ekonomické systémy</a:t>
            </a:r>
          </a:p>
        </p:txBody>
      </p:sp>
      <p:sp>
        <p:nvSpPr>
          <p:cNvPr id="32773" name="AutoShape 5"/>
          <p:cNvSpPr>
            <a:spLocks noChangeArrowheads="1"/>
          </p:cNvSpPr>
          <p:nvPr/>
        </p:nvSpPr>
        <p:spPr bwMode="auto">
          <a:xfrm>
            <a:off x="5580063" y="1557338"/>
            <a:ext cx="720725" cy="1584325"/>
          </a:xfrm>
          <a:prstGeom prst="curvedLeftArrow">
            <a:avLst>
              <a:gd name="adj1" fmla="val 43965"/>
              <a:gd name="adj2" fmla="val 8793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animBg="1"/>
      <p:bldP spid="3277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76250"/>
            <a:ext cx="7772400" cy="1143000"/>
          </a:xfrm>
        </p:spPr>
        <p:txBody>
          <a:bodyPr/>
          <a:lstStyle/>
          <a:p>
            <a:r>
              <a:rPr lang="sk-SK" sz="4000" b="1" smtClean="0">
                <a:solidFill>
                  <a:srgbClr val="000000"/>
                </a:solidFill>
              </a:rPr>
              <a:t>Ekonomické systémy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mtClean="0">
                <a:solidFill>
                  <a:srgbClr val="000000"/>
                </a:solidFill>
              </a:rPr>
              <a:t>Podstata</a:t>
            </a:r>
          </a:p>
          <a:p>
            <a:r>
              <a:rPr lang="sk-SK" smtClean="0">
                <a:solidFill>
                  <a:srgbClr val="000000"/>
                </a:solidFill>
              </a:rPr>
              <a:t>Typy</a:t>
            </a:r>
          </a:p>
          <a:p>
            <a:r>
              <a:rPr lang="sk-SK" smtClean="0">
                <a:solidFill>
                  <a:srgbClr val="000000"/>
                </a:solidFill>
              </a:rPr>
              <a:t>Znaky</a:t>
            </a:r>
          </a:p>
          <a:p>
            <a:r>
              <a:rPr lang="sk-SK" smtClean="0">
                <a:solidFill>
                  <a:srgbClr val="000000"/>
                </a:solidFill>
              </a:rPr>
              <a:t>Výhody</a:t>
            </a:r>
          </a:p>
          <a:p>
            <a:r>
              <a:rPr lang="sk-SK" smtClean="0">
                <a:solidFill>
                  <a:srgbClr val="000000"/>
                </a:solidFill>
              </a:rPr>
              <a:t>Nevýhody </a:t>
            </a:r>
          </a:p>
          <a:p>
            <a:r>
              <a:rPr lang="sk-SK" smtClean="0">
                <a:solidFill>
                  <a:srgbClr val="000000"/>
                </a:solidFill>
              </a:rPr>
              <a:t>3 otázky</a:t>
            </a:r>
          </a:p>
          <a:p>
            <a:endParaRPr lang="sk-SK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685800"/>
          </a:xfrm>
        </p:spPr>
        <p:txBody>
          <a:bodyPr/>
          <a:lstStyle/>
          <a:p>
            <a:pPr algn="l"/>
            <a:r>
              <a:rPr lang="sk-SK" sz="3600" b="1" smtClean="0">
                <a:solidFill>
                  <a:srgbClr val="000000"/>
                </a:solidFill>
              </a:rPr>
              <a:t>Ekonomický systém</a:t>
            </a:r>
            <a:endParaRPr lang="sk-SK" smtClean="0">
              <a:solidFill>
                <a:srgbClr val="000000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5181600"/>
          </a:xfrm>
        </p:spPr>
        <p:txBody>
          <a:bodyPr/>
          <a:lstStyle/>
          <a:p>
            <a:pPr>
              <a:buFontTx/>
              <a:buNone/>
            </a:pPr>
            <a:r>
              <a:rPr lang="sk-SK" dirty="0" smtClean="0">
                <a:solidFill>
                  <a:srgbClr val="000000"/>
                </a:solidFill>
              </a:rPr>
              <a:t>= </a:t>
            </a:r>
            <a:r>
              <a:rPr lang="sk-SK" sz="2800" b="1" dirty="0" smtClean="0">
                <a:solidFill>
                  <a:srgbClr val="000000"/>
                </a:solidFill>
              </a:rPr>
              <a:t>súbor pravidiel a inštitucionálneho zabezpečenia fungovania NH</a:t>
            </a:r>
            <a:endParaRPr lang="sk-SK" b="1" dirty="0" smtClean="0">
              <a:solidFill>
                <a:srgbClr val="000000"/>
              </a:solidFill>
            </a:endParaRPr>
          </a:p>
          <a:p>
            <a:pPr>
              <a:buFontTx/>
              <a:buNone/>
            </a:pPr>
            <a:endParaRPr lang="sk-SK" b="1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/>
          <p:cNvSpPr>
            <a:spLocks noChangeArrowheads="1"/>
          </p:cNvSpPr>
          <p:nvPr/>
        </p:nvSpPr>
        <p:spPr bwMode="auto">
          <a:xfrm>
            <a:off x="3275013" y="2349500"/>
            <a:ext cx="2376487" cy="172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sk-SK" sz="2800" b="1" dirty="0">
                <a:solidFill>
                  <a:srgbClr val="000000"/>
                </a:solidFill>
              </a:rPr>
              <a:t>Typy ES</a:t>
            </a:r>
          </a:p>
        </p:txBody>
      </p:sp>
      <p:sp>
        <p:nvSpPr>
          <p:cNvPr id="15363" name="Rectangle 6"/>
          <p:cNvSpPr>
            <a:spLocks noChangeArrowheads="1"/>
          </p:cNvSpPr>
          <p:nvPr/>
        </p:nvSpPr>
        <p:spPr bwMode="auto">
          <a:xfrm>
            <a:off x="6084888" y="981075"/>
            <a:ext cx="2808287" cy="10080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sk-SK" sz="2000" b="1" dirty="0"/>
              <a:t>primitívne (tradičné) </a:t>
            </a:r>
          </a:p>
          <a:p>
            <a:pPr algn="ctr"/>
            <a:r>
              <a:rPr lang="sk-SK" sz="2000" b="1" dirty="0"/>
              <a:t>civilizácie</a:t>
            </a:r>
          </a:p>
        </p:txBody>
      </p:sp>
      <p:sp>
        <p:nvSpPr>
          <p:cNvPr id="15364" name="Rectangle 7"/>
          <p:cNvSpPr>
            <a:spLocks noChangeArrowheads="1"/>
          </p:cNvSpPr>
          <p:nvPr/>
        </p:nvSpPr>
        <p:spPr bwMode="auto">
          <a:xfrm>
            <a:off x="5867400" y="4292600"/>
            <a:ext cx="3097213" cy="11525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sk-SK" dirty="0"/>
          </a:p>
          <a:p>
            <a:r>
              <a:rPr lang="sk-SK" sz="2000" b="1" dirty="0"/>
              <a:t>príkazová </a:t>
            </a:r>
          </a:p>
          <a:p>
            <a:r>
              <a:rPr lang="sk-SK" sz="2000" b="1" dirty="0"/>
              <a:t>(centrálne riadená, </a:t>
            </a:r>
          </a:p>
          <a:p>
            <a:r>
              <a:rPr lang="sk-SK" sz="2000" b="1" dirty="0"/>
              <a:t>plánovaná) ekonomika</a:t>
            </a:r>
          </a:p>
          <a:p>
            <a:pPr>
              <a:spcBef>
                <a:spcPct val="20000"/>
              </a:spcBef>
            </a:pPr>
            <a:endParaRPr lang="sk-SK" dirty="0"/>
          </a:p>
        </p:txBody>
      </p:sp>
      <p:sp>
        <p:nvSpPr>
          <p:cNvPr id="15365" name="Rectangle 8"/>
          <p:cNvSpPr>
            <a:spLocks noChangeArrowheads="1"/>
          </p:cNvSpPr>
          <p:nvPr/>
        </p:nvSpPr>
        <p:spPr bwMode="auto">
          <a:xfrm>
            <a:off x="179388" y="981075"/>
            <a:ext cx="2879725" cy="10080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sk-SK" sz="2000" b="1" dirty="0"/>
              <a:t>zmiešaná ekonomika</a:t>
            </a:r>
          </a:p>
        </p:txBody>
      </p:sp>
      <p:sp>
        <p:nvSpPr>
          <p:cNvPr id="15366" name="Rectangle 9"/>
          <p:cNvSpPr>
            <a:spLocks noChangeArrowheads="1"/>
          </p:cNvSpPr>
          <p:nvPr/>
        </p:nvSpPr>
        <p:spPr bwMode="auto">
          <a:xfrm>
            <a:off x="468313" y="4365625"/>
            <a:ext cx="2590800" cy="10795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sk-SK" sz="2000" b="1" dirty="0"/>
              <a:t>trhová ekonomika</a:t>
            </a:r>
          </a:p>
        </p:txBody>
      </p:sp>
      <p:sp>
        <p:nvSpPr>
          <p:cNvPr id="15367" name="Line 10"/>
          <p:cNvSpPr>
            <a:spLocks noChangeShapeType="1"/>
          </p:cNvSpPr>
          <p:nvPr/>
        </p:nvSpPr>
        <p:spPr bwMode="auto">
          <a:xfrm flipV="1">
            <a:off x="5651500" y="1989138"/>
            <a:ext cx="360363" cy="360362"/>
          </a:xfrm>
          <a:prstGeom prst="line">
            <a:avLst/>
          </a:prstGeom>
          <a:noFill/>
          <a:ln w="57150" cmpd="thickThin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15368" name="Line 11"/>
          <p:cNvSpPr>
            <a:spLocks noChangeShapeType="1"/>
          </p:cNvSpPr>
          <p:nvPr/>
        </p:nvSpPr>
        <p:spPr bwMode="auto">
          <a:xfrm>
            <a:off x="5651500" y="4076700"/>
            <a:ext cx="215900" cy="287338"/>
          </a:xfrm>
          <a:prstGeom prst="line">
            <a:avLst/>
          </a:prstGeom>
          <a:noFill/>
          <a:ln w="57150" cmpd="thickThin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15369" name="Line 12"/>
          <p:cNvSpPr>
            <a:spLocks noChangeShapeType="1"/>
          </p:cNvSpPr>
          <p:nvPr/>
        </p:nvSpPr>
        <p:spPr bwMode="auto">
          <a:xfrm flipH="1">
            <a:off x="3059113" y="4076700"/>
            <a:ext cx="217487" cy="288925"/>
          </a:xfrm>
          <a:prstGeom prst="line">
            <a:avLst/>
          </a:prstGeom>
          <a:noFill/>
          <a:ln w="57150" cmpd="thickThin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15370" name="Line 13"/>
          <p:cNvSpPr>
            <a:spLocks noChangeShapeType="1"/>
          </p:cNvSpPr>
          <p:nvPr/>
        </p:nvSpPr>
        <p:spPr bwMode="auto">
          <a:xfrm flipH="1" flipV="1">
            <a:off x="3059113" y="1989138"/>
            <a:ext cx="217487" cy="431800"/>
          </a:xfrm>
          <a:prstGeom prst="line">
            <a:avLst/>
          </a:prstGeom>
          <a:noFill/>
          <a:ln w="57150" cmpd="thickThin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Nadpis 1"/>
          <p:cNvSpPr>
            <a:spLocks noGrp="1"/>
          </p:cNvSpPr>
          <p:nvPr>
            <p:ph type="title"/>
          </p:nvPr>
        </p:nvSpPr>
        <p:spPr>
          <a:xfrm>
            <a:off x="685800" y="44450"/>
            <a:ext cx="7772400" cy="792163"/>
          </a:xfrm>
        </p:spPr>
        <p:txBody>
          <a:bodyPr/>
          <a:lstStyle/>
          <a:p>
            <a:r>
              <a:rPr lang="sk-SK" sz="2800" b="1" smtClean="0">
                <a:solidFill>
                  <a:srgbClr val="000000"/>
                </a:solidFill>
              </a:rPr>
              <a:t>1/   Primitívne (tradičné) civilizácie</a:t>
            </a:r>
            <a:endParaRPr lang="sk-SK" sz="2800" smtClean="0"/>
          </a:p>
        </p:txBody>
      </p:sp>
      <p:graphicFrame>
        <p:nvGraphicFramePr>
          <p:cNvPr id="3" name="Diagram 2"/>
          <p:cNvGraphicFramePr/>
          <p:nvPr/>
        </p:nvGraphicFramePr>
        <p:xfrm>
          <a:off x="467544" y="1052736"/>
          <a:ext cx="8208912" cy="5504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Nadpis 1"/>
          <p:cNvSpPr>
            <a:spLocks noGrp="1"/>
          </p:cNvSpPr>
          <p:nvPr>
            <p:ph type="title"/>
          </p:nvPr>
        </p:nvSpPr>
        <p:spPr>
          <a:xfrm>
            <a:off x="685800" y="44450"/>
            <a:ext cx="7772400" cy="792163"/>
          </a:xfrm>
        </p:spPr>
        <p:txBody>
          <a:bodyPr/>
          <a:lstStyle/>
          <a:p>
            <a:r>
              <a:rPr lang="sk-SK" sz="2800" b="1" smtClean="0">
                <a:solidFill>
                  <a:srgbClr val="000000"/>
                </a:solidFill>
              </a:rPr>
              <a:t>2/   Príkazová ekonomika</a:t>
            </a:r>
            <a:endParaRPr lang="sk-SK" sz="2800" smtClean="0"/>
          </a:p>
        </p:txBody>
      </p:sp>
      <p:graphicFrame>
        <p:nvGraphicFramePr>
          <p:cNvPr id="3" name="Diagram 2"/>
          <p:cNvGraphicFramePr/>
          <p:nvPr/>
        </p:nvGraphicFramePr>
        <p:xfrm>
          <a:off x="467544" y="1052736"/>
          <a:ext cx="8208912" cy="5504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362C9E9-99A6-4519-88F5-C86D4810BE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4362C9E9-99A6-4519-88F5-C86D4810BE4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397E3D0-3CAD-4099-A5B1-20D5EF3504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graphicEl>
                                              <a:dgm id="{E397E3D0-3CAD-4099-A5B1-20D5EF3504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E4B9226-DDC7-4601-B5CE-5D6012A1D4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graphicEl>
                                              <a:dgm id="{6E4B9226-DDC7-4601-B5CE-5D6012A1D49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00EDDBE-BA8F-4658-B175-AE4B2826E2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graphicEl>
                                              <a:dgm id="{D00EDDBE-BA8F-4658-B175-AE4B2826E2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B26654A-1543-40D4-AC64-7471B7A7FA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>
                                            <p:graphicEl>
                                              <a:dgm id="{5B26654A-1543-40D4-AC64-7471B7A7FA1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4CD06A2-22A8-48FC-9CFA-0F39E7213E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graphicEl>
                                              <a:dgm id="{D4CD06A2-22A8-48FC-9CFA-0F39E7213E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093FFFF-B007-481A-8452-40F3BC0A31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>
                                            <p:graphicEl>
                                              <a:dgm id="{9093FFFF-B007-481A-8452-40F3BC0A316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lvlOne"/>
        </p:bldSub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Nadpis 1"/>
          <p:cNvSpPr>
            <a:spLocks noGrp="1"/>
          </p:cNvSpPr>
          <p:nvPr>
            <p:ph type="title"/>
          </p:nvPr>
        </p:nvSpPr>
        <p:spPr>
          <a:xfrm>
            <a:off x="685800" y="-100013"/>
            <a:ext cx="7772400" cy="720726"/>
          </a:xfrm>
        </p:spPr>
        <p:txBody>
          <a:bodyPr/>
          <a:lstStyle/>
          <a:p>
            <a:r>
              <a:rPr lang="sk-SK" sz="2800" b="1" smtClean="0">
                <a:solidFill>
                  <a:srgbClr val="000000"/>
                </a:solidFill>
              </a:rPr>
              <a:t>3/   Trhová ekonomika</a:t>
            </a:r>
            <a:endParaRPr lang="sk-SK" sz="2800" smtClean="0"/>
          </a:p>
        </p:txBody>
      </p:sp>
      <p:graphicFrame>
        <p:nvGraphicFramePr>
          <p:cNvPr id="3" name="Diagram 2"/>
          <p:cNvGraphicFramePr/>
          <p:nvPr/>
        </p:nvGraphicFramePr>
        <p:xfrm>
          <a:off x="251520" y="764704"/>
          <a:ext cx="8640960" cy="5904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362C9E9-99A6-4519-88F5-C86D4810BE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4362C9E9-99A6-4519-88F5-C86D4810BE4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397E3D0-3CAD-4099-A5B1-20D5EF3504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graphicEl>
                                              <a:dgm id="{E397E3D0-3CAD-4099-A5B1-20D5EF3504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E4B9226-DDC7-4601-B5CE-5D6012A1D4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graphicEl>
                                              <a:dgm id="{6E4B9226-DDC7-4601-B5CE-5D6012A1D49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00EDDBE-BA8F-4658-B175-AE4B2826E2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graphicEl>
                                              <a:dgm id="{D00EDDBE-BA8F-4658-B175-AE4B2826E2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B26654A-1543-40D4-AC64-7471B7A7FA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>
                                            <p:graphicEl>
                                              <a:dgm id="{5B26654A-1543-40D4-AC64-7471B7A7FA1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4CD06A2-22A8-48FC-9CFA-0F39E7213E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graphicEl>
                                              <a:dgm id="{D4CD06A2-22A8-48FC-9CFA-0F39E7213E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093FFFF-B007-481A-8452-40F3BC0A31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>
                                            <p:graphicEl>
                                              <a:dgm id="{9093FFFF-B007-481A-8452-40F3BC0A316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70B5A6C-7676-4A94-92C1-7A334BF35F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>
                                            <p:graphicEl>
                                              <a:dgm id="{870B5A6C-7676-4A94-92C1-7A334BF35F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lvlOne"/>
        </p:bldSub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Nadpis 1"/>
          <p:cNvSpPr>
            <a:spLocks noGrp="1"/>
          </p:cNvSpPr>
          <p:nvPr>
            <p:ph type="title"/>
          </p:nvPr>
        </p:nvSpPr>
        <p:spPr>
          <a:xfrm>
            <a:off x="685800" y="-100013"/>
            <a:ext cx="7772400" cy="720726"/>
          </a:xfrm>
        </p:spPr>
        <p:txBody>
          <a:bodyPr/>
          <a:lstStyle/>
          <a:p>
            <a:r>
              <a:rPr lang="sk-SK" sz="2800" b="1" smtClean="0">
                <a:solidFill>
                  <a:srgbClr val="000000"/>
                </a:solidFill>
              </a:rPr>
              <a:t>4/   Zmiešaná ekonomika (Keynes) </a:t>
            </a:r>
            <a:r>
              <a:rPr lang="sk-SK" sz="2400" b="1" smtClean="0">
                <a:solidFill>
                  <a:srgbClr val="000000"/>
                </a:solidFill>
              </a:rPr>
              <a:t>– funkcie štátu</a:t>
            </a:r>
            <a:endParaRPr lang="sk-SK" sz="2800" smtClean="0"/>
          </a:p>
        </p:txBody>
      </p:sp>
      <p:graphicFrame>
        <p:nvGraphicFramePr>
          <p:cNvPr id="3" name="Diagram 2"/>
          <p:cNvGraphicFramePr/>
          <p:nvPr/>
        </p:nvGraphicFramePr>
        <p:xfrm>
          <a:off x="251520" y="764704"/>
          <a:ext cx="8640960" cy="5904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362C9E9-99A6-4519-88F5-C86D4810BE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graphicEl>
                                              <a:dgm id="{4362C9E9-99A6-4519-88F5-C86D4810BE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graphicEl>
                                              <a:dgm id="{4362C9E9-99A6-4519-88F5-C86D4810BE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397E3D0-3CAD-4099-A5B1-20D5EF3504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graphicEl>
                                              <a:dgm id="{E397E3D0-3CAD-4099-A5B1-20D5EF3504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graphicEl>
                                              <a:dgm id="{E397E3D0-3CAD-4099-A5B1-20D5EF3504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E4B9226-DDC7-4601-B5CE-5D6012A1D4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graphicEl>
                                              <a:dgm id="{6E4B9226-DDC7-4601-B5CE-5D6012A1D4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graphicEl>
                                              <a:dgm id="{6E4B9226-DDC7-4601-B5CE-5D6012A1D4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00EDDBE-BA8F-4658-B175-AE4B2826E2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graphicEl>
                                              <a:dgm id="{D00EDDBE-BA8F-4658-B175-AE4B2826E2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graphicEl>
                                              <a:dgm id="{D00EDDBE-BA8F-4658-B175-AE4B2826E2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B26654A-1543-40D4-AC64-7471B7A7FA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graphicEl>
                                              <a:dgm id="{5B26654A-1543-40D4-AC64-7471B7A7FA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graphicEl>
                                              <a:dgm id="{5B26654A-1543-40D4-AC64-7471B7A7FA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4CD06A2-22A8-48FC-9CFA-0F39E7213E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graphicEl>
                                              <a:dgm id="{D4CD06A2-22A8-48FC-9CFA-0F39E7213E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graphicEl>
                                              <a:dgm id="{D4CD06A2-22A8-48FC-9CFA-0F39E7213E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093FFFF-B007-481A-8452-40F3BC0A31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graphicEl>
                                              <a:dgm id="{9093FFFF-B007-481A-8452-40F3BC0A31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graphicEl>
                                              <a:dgm id="{9093FFFF-B007-481A-8452-40F3BC0A31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70B5A6C-7676-4A94-92C1-7A334BF35F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graphicEl>
                                              <a:dgm id="{870B5A6C-7676-4A94-92C1-7A334BF35F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graphicEl>
                                              <a:dgm id="{870B5A6C-7676-4A94-92C1-7A334BF35F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lvlOne"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620713"/>
            <a:ext cx="3598862" cy="5475287"/>
          </a:xfrm>
          <a:solidFill>
            <a:srgbClr val="FFFFE7"/>
          </a:solidFill>
          <a:ln>
            <a:solidFill>
              <a:srgbClr val="000000"/>
            </a:solidFill>
          </a:ln>
        </p:spPr>
        <p:txBody>
          <a:bodyPr/>
          <a:lstStyle/>
          <a:p>
            <a:pPr>
              <a:buFontTx/>
              <a:buNone/>
            </a:pPr>
            <a:r>
              <a:rPr lang="sk-SK" b="1" smtClean="0"/>
              <a:t>         </a:t>
            </a:r>
            <a:r>
              <a:rPr lang="sk-SK" b="1" u="sng" smtClean="0">
                <a:solidFill>
                  <a:srgbClr val="000000"/>
                </a:solidFill>
              </a:rPr>
              <a:t>Ekonómia</a:t>
            </a:r>
          </a:p>
          <a:p>
            <a:pPr>
              <a:buFontTx/>
              <a:buNone/>
            </a:pPr>
            <a:endParaRPr lang="sk-SK" sz="1600" b="1" u="sng" smtClean="0">
              <a:solidFill>
                <a:srgbClr val="000000"/>
              </a:solidFill>
            </a:endParaRPr>
          </a:p>
          <a:p>
            <a:pPr>
              <a:buFontTx/>
              <a:buNone/>
            </a:pPr>
            <a:r>
              <a:rPr lang="sk-SK" smtClean="0">
                <a:solidFill>
                  <a:srgbClr val="000000"/>
                </a:solidFill>
              </a:rPr>
              <a:t> = </a:t>
            </a:r>
            <a:r>
              <a:rPr lang="sk-SK" b="1" smtClean="0">
                <a:solidFill>
                  <a:srgbClr val="000000"/>
                </a:solidFill>
              </a:rPr>
              <a:t>ekonomická teória</a:t>
            </a:r>
            <a:r>
              <a:rPr lang="sk-SK" smtClean="0">
                <a:solidFill>
                  <a:srgbClr val="000000"/>
                </a:solidFill>
              </a:rPr>
              <a:t> - </a:t>
            </a:r>
            <a:r>
              <a:rPr lang="sk-SK" b="1" smtClean="0">
                <a:solidFill>
                  <a:srgbClr val="000000"/>
                </a:solidFill>
              </a:rPr>
              <a:t>veda</a:t>
            </a:r>
            <a:r>
              <a:rPr lang="sk-SK" smtClean="0">
                <a:solidFill>
                  <a:srgbClr val="000000"/>
                </a:solidFill>
              </a:rPr>
              <a:t> </a:t>
            </a:r>
          </a:p>
          <a:p>
            <a:pPr>
              <a:buFontTx/>
              <a:buNone/>
            </a:pPr>
            <a:endParaRPr lang="sk-SK" sz="1800" smtClean="0">
              <a:solidFill>
                <a:srgbClr val="000000"/>
              </a:solidFill>
            </a:endParaRPr>
          </a:p>
          <a:p>
            <a:pPr>
              <a:buFontTx/>
              <a:buNone/>
            </a:pPr>
            <a:r>
              <a:rPr lang="sk-SK" smtClean="0">
                <a:solidFill>
                  <a:srgbClr val="000000"/>
                </a:solidFill>
              </a:rPr>
              <a:t>    o tom, ako spoločnosť využíva vzácne zdroje na výrobu tovarov a ako ich rozdeľuje medzi členov spoločnosti</a:t>
            </a:r>
          </a:p>
          <a:p>
            <a:endParaRPr lang="sk-SK" smtClean="0">
              <a:solidFill>
                <a:srgbClr val="000000"/>
              </a:solidFill>
            </a:endParaRPr>
          </a:p>
        </p:txBody>
      </p:sp>
      <p:sp>
        <p:nvSpPr>
          <p:cNvPr id="3075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859338" y="620713"/>
            <a:ext cx="3889375" cy="5475287"/>
          </a:xfrm>
          <a:solidFill>
            <a:srgbClr val="FFFFE7"/>
          </a:solidFill>
          <a:ln>
            <a:solidFill>
              <a:srgbClr val="000000"/>
            </a:solidFill>
          </a:ln>
        </p:spPr>
        <p:txBody>
          <a:bodyPr/>
          <a:lstStyle/>
          <a:p>
            <a:pPr>
              <a:buFontTx/>
              <a:buNone/>
            </a:pPr>
            <a:r>
              <a:rPr lang="sk-SK" b="1" smtClean="0"/>
              <a:t>            </a:t>
            </a:r>
            <a:r>
              <a:rPr lang="sk-SK" b="1" u="sng" smtClean="0">
                <a:solidFill>
                  <a:srgbClr val="000000"/>
                </a:solidFill>
              </a:rPr>
              <a:t>Ekonomika</a:t>
            </a:r>
          </a:p>
          <a:p>
            <a:pPr>
              <a:buFontTx/>
              <a:buNone/>
            </a:pPr>
            <a:endParaRPr lang="sk-SK" sz="1800" b="1" u="sng" smtClean="0">
              <a:solidFill>
                <a:srgbClr val="000000"/>
              </a:solidFill>
            </a:endParaRPr>
          </a:p>
          <a:p>
            <a:pPr>
              <a:buFontTx/>
              <a:buNone/>
            </a:pPr>
            <a:r>
              <a:rPr lang="sk-SK" smtClean="0">
                <a:solidFill>
                  <a:srgbClr val="000000"/>
                </a:solidFill>
              </a:rPr>
              <a:t>= </a:t>
            </a:r>
            <a:r>
              <a:rPr lang="sk-SK" b="1" smtClean="0">
                <a:solidFill>
                  <a:srgbClr val="000000"/>
                </a:solidFill>
              </a:rPr>
              <a:t>hospodárstvo</a:t>
            </a:r>
            <a:r>
              <a:rPr lang="sk-SK" smtClean="0">
                <a:solidFill>
                  <a:srgbClr val="000000"/>
                </a:solidFill>
              </a:rPr>
              <a:t> -  hospodárska </a:t>
            </a:r>
            <a:r>
              <a:rPr lang="sk-SK" b="1" smtClean="0">
                <a:solidFill>
                  <a:srgbClr val="000000"/>
                </a:solidFill>
              </a:rPr>
              <a:t>prax</a:t>
            </a:r>
            <a:r>
              <a:rPr lang="sk-SK" smtClean="0">
                <a:solidFill>
                  <a:srgbClr val="000000"/>
                </a:solidFill>
              </a:rPr>
              <a:t> </a:t>
            </a:r>
          </a:p>
          <a:p>
            <a:pPr>
              <a:buFontTx/>
              <a:buNone/>
            </a:pPr>
            <a:endParaRPr lang="sk-SK" sz="1800" smtClean="0">
              <a:solidFill>
                <a:srgbClr val="000000"/>
              </a:solidFill>
            </a:endParaRPr>
          </a:p>
          <a:p>
            <a:pPr>
              <a:buFontTx/>
              <a:buNone/>
            </a:pPr>
            <a:r>
              <a:rPr lang="sk-SK" smtClean="0">
                <a:solidFill>
                  <a:srgbClr val="000000"/>
                </a:solidFill>
              </a:rPr>
              <a:t>    tá časť spoločenského života, ktorá je spätá s </a:t>
            </a:r>
            <a:r>
              <a:rPr lang="sk-SK" b="1" smtClean="0">
                <a:solidFill>
                  <a:srgbClr val="000000"/>
                </a:solidFill>
              </a:rPr>
              <a:t>ekonomickou činnosťou</a:t>
            </a:r>
          </a:p>
        </p:txBody>
      </p:sp>
      <p:sp>
        <p:nvSpPr>
          <p:cNvPr id="3076" name="AutoShape 7"/>
          <p:cNvSpPr>
            <a:spLocks noChangeArrowheads="1"/>
          </p:cNvSpPr>
          <p:nvPr/>
        </p:nvSpPr>
        <p:spPr bwMode="auto">
          <a:xfrm>
            <a:off x="4138613" y="3140075"/>
            <a:ext cx="649287" cy="576263"/>
          </a:xfrm>
          <a:prstGeom prst="leftRightArrow">
            <a:avLst>
              <a:gd name="adj1" fmla="val 50000"/>
              <a:gd name="adj2" fmla="val 2253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sz="2800" b="1" smtClean="0">
                <a:solidFill>
                  <a:srgbClr val="000000"/>
                </a:solidFill>
              </a:rPr>
              <a:t>Transformácia  ES = </a:t>
            </a:r>
            <a:br>
              <a:rPr lang="sk-SK" sz="2800" b="1" smtClean="0">
                <a:solidFill>
                  <a:srgbClr val="000000"/>
                </a:solidFill>
              </a:rPr>
            </a:br>
            <a:endParaRPr lang="sk-SK" sz="2800" b="1" smtClean="0">
              <a:solidFill>
                <a:srgbClr val="000000"/>
              </a:solidFill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57338"/>
            <a:ext cx="7772400" cy="4538662"/>
          </a:xfrm>
        </p:spPr>
        <p:txBody>
          <a:bodyPr/>
          <a:lstStyle/>
          <a:p>
            <a:pPr>
              <a:buFontTx/>
              <a:buNone/>
            </a:pPr>
            <a:r>
              <a:rPr lang="sk-SK" sz="2800" smtClean="0">
                <a:solidFill>
                  <a:srgbClr val="000000"/>
                </a:solidFill>
              </a:rPr>
              <a:t>sústava logicky nadväzujúcich krokov a opatrení </a:t>
            </a:r>
            <a:br>
              <a:rPr lang="sk-SK" sz="2800" smtClean="0">
                <a:solidFill>
                  <a:srgbClr val="000000"/>
                </a:solidFill>
              </a:rPr>
            </a:br>
            <a:r>
              <a:rPr lang="sk-SK" sz="2800" smtClean="0">
                <a:solidFill>
                  <a:srgbClr val="000000"/>
                </a:solidFill>
              </a:rPr>
              <a:t>vedúcich k zmene ES</a:t>
            </a:r>
          </a:p>
          <a:p>
            <a:endParaRPr lang="sk-SK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sk-SK" sz="2800" b="1" dirty="0" smtClean="0">
                <a:solidFill>
                  <a:srgbClr val="000000"/>
                </a:solidFill>
              </a:rPr>
              <a:t>Systém ekonomických vied</a:t>
            </a:r>
            <a:endParaRPr lang="sk-SK" sz="2800" b="1" dirty="0">
              <a:solidFill>
                <a:srgbClr val="000000"/>
              </a:solidFill>
            </a:endParaRPr>
          </a:p>
        </p:txBody>
      </p:sp>
      <p:graphicFrame>
        <p:nvGraphicFramePr>
          <p:cNvPr id="6" name="Diagram 5"/>
          <p:cNvGraphicFramePr/>
          <p:nvPr/>
        </p:nvGraphicFramePr>
        <p:xfrm>
          <a:off x="1214414" y="928670"/>
          <a:ext cx="7429552" cy="5286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848600" cy="1219200"/>
          </a:xfrm>
        </p:spPr>
        <p:txBody>
          <a:bodyPr>
            <a:normAutofit fontScale="90000"/>
          </a:bodyPr>
          <a:lstStyle/>
          <a:p>
            <a:r>
              <a:rPr lang="sk-SK" sz="3600" b="1" smtClean="0">
                <a:solidFill>
                  <a:srgbClr val="000000"/>
                </a:solidFill>
              </a:rPr>
              <a:t>Potreby</a:t>
            </a:r>
            <a:br>
              <a:rPr lang="sk-SK" sz="3600" b="1" smtClean="0">
                <a:solidFill>
                  <a:srgbClr val="000000"/>
                </a:solidFill>
              </a:rPr>
            </a:br>
            <a:endParaRPr lang="sk-SK" smtClean="0">
              <a:solidFill>
                <a:srgbClr val="000000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28775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sk-SK" dirty="0" smtClean="0"/>
              <a:t>= </a:t>
            </a:r>
            <a:r>
              <a:rPr lang="sk-SK" b="1" dirty="0" smtClean="0">
                <a:solidFill>
                  <a:srgbClr val="000000"/>
                </a:solidFill>
              </a:rPr>
              <a:t>uvedomelý / neuvedomelý pocit nedostatku niečoho</a:t>
            </a:r>
          </a:p>
          <a:p>
            <a:pPr>
              <a:buFontTx/>
              <a:buNone/>
            </a:pPr>
            <a:endParaRPr lang="sk-SK" b="1" dirty="0" smtClean="0">
              <a:solidFill>
                <a:srgbClr val="000000"/>
              </a:solidFill>
            </a:endParaRPr>
          </a:p>
          <a:p>
            <a:pPr>
              <a:buFontTx/>
              <a:buNone/>
            </a:pPr>
            <a:r>
              <a:rPr lang="sk-SK" b="1" dirty="0" smtClean="0">
                <a:solidFill>
                  <a:srgbClr val="000000"/>
                </a:solidFill>
              </a:rPr>
              <a:t>Determinanty potrieb:</a:t>
            </a:r>
          </a:p>
          <a:p>
            <a:pPr>
              <a:buFontTx/>
              <a:buNone/>
            </a:pPr>
            <a:r>
              <a:rPr lang="sk-SK" b="1" dirty="0" smtClean="0">
                <a:solidFill>
                  <a:srgbClr val="000000"/>
                </a:solidFill>
              </a:rPr>
              <a:t>-ekonomický stav krajiny, ceny, osobný hospodársky status, mzda, zdravotný stav, vek, prostredie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>
          <a:xfrm>
            <a:off x="179388" y="115888"/>
            <a:ext cx="7772400" cy="504825"/>
          </a:xfrm>
        </p:spPr>
        <p:txBody>
          <a:bodyPr>
            <a:normAutofit fontScale="90000"/>
          </a:bodyPr>
          <a:lstStyle/>
          <a:p>
            <a:pPr algn="l"/>
            <a:r>
              <a:rPr lang="sk-SK" sz="3600" b="1" dirty="0" smtClean="0">
                <a:solidFill>
                  <a:srgbClr val="000000"/>
                </a:solidFill>
              </a:rPr>
              <a:t>Štruktúra potrieb</a:t>
            </a:r>
          </a:p>
        </p:txBody>
      </p:sp>
      <p:sp>
        <p:nvSpPr>
          <p:cNvPr id="5123" name="Rectangle 5"/>
          <p:cNvSpPr>
            <a:spLocks noChangeArrowheads="1"/>
          </p:cNvSpPr>
          <p:nvPr/>
        </p:nvSpPr>
        <p:spPr bwMode="auto">
          <a:xfrm>
            <a:off x="2555875" y="620688"/>
            <a:ext cx="4103688" cy="503237"/>
          </a:xfrm>
          <a:prstGeom prst="rect">
            <a:avLst/>
          </a:prstGeom>
          <a:solidFill>
            <a:srgbClr val="FFFFB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sk-SK" b="1" dirty="0"/>
              <a:t>1/      </a:t>
            </a:r>
            <a:r>
              <a:rPr lang="sk-SK" b="1" dirty="0" smtClean="0"/>
              <a:t>            </a:t>
            </a:r>
            <a:r>
              <a:rPr lang="sk-SK" sz="2000" b="1" dirty="0" smtClean="0"/>
              <a:t>Z </a:t>
            </a:r>
            <a:r>
              <a:rPr lang="sk-SK" sz="2000" b="1" dirty="0"/>
              <a:t>hľadiska priorít</a:t>
            </a:r>
          </a:p>
        </p:txBody>
      </p:sp>
      <p:sp>
        <p:nvSpPr>
          <p:cNvPr id="5124" name="Rectangle 6"/>
          <p:cNvSpPr>
            <a:spLocks noChangeArrowheads="1"/>
          </p:cNvSpPr>
          <p:nvPr/>
        </p:nvSpPr>
        <p:spPr bwMode="auto">
          <a:xfrm>
            <a:off x="250825" y="1341413"/>
            <a:ext cx="2376488" cy="647700"/>
          </a:xfrm>
          <a:prstGeom prst="rect">
            <a:avLst/>
          </a:prstGeom>
          <a:solidFill>
            <a:srgbClr val="DDFF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sk-SK" sz="2400" dirty="0"/>
              <a:t>existenčné</a:t>
            </a:r>
            <a:endParaRPr lang="sk-SK" dirty="0"/>
          </a:p>
        </p:txBody>
      </p:sp>
      <p:sp>
        <p:nvSpPr>
          <p:cNvPr id="5125" name="Rectangle 7"/>
          <p:cNvSpPr>
            <a:spLocks noChangeArrowheads="1"/>
          </p:cNvSpPr>
          <p:nvPr/>
        </p:nvSpPr>
        <p:spPr bwMode="auto">
          <a:xfrm>
            <a:off x="3203575" y="1341413"/>
            <a:ext cx="2376488" cy="647700"/>
          </a:xfrm>
          <a:prstGeom prst="rect">
            <a:avLst/>
          </a:prstGeom>
          <a:solidFill>
            <a:srgbClr val="DDFF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sk-SK" sz="2400" dirty="0"/>
              <a:t>kultúrne</a:t>
            </a:r>
            <a:endParaRPr lang="sk-SK" dirty="0"/>
          </a:p>
        </p:txBody>
      </p:sp>
      <p:sp>
        <p:nvSpPr>
          <p:cNvPr id="5126" name="Rectangle 8"/>
          <p:cNvSpPr>
            <a:spLocks noChangeArrowheads="1"/>
          </p:cNvSpPr>
          <p:nvPr/>
        </p:nvSpPr>
        <p:spPr bwMode="auto">
          <a:xfrm>
            <a:off x="6156325" y="1341413"/>
            <a:ext cx="2376488" cy="647700"/>
          </a:xfrm>
          <a:prstGeom prst="rect">
            <a:avLst/>
          </a:prstGeom>
          <a:solidFill>
            <a:srgbClr val="DDFF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sk-SK" sz="2400" dirty="0"/>
              <a:t>luxusné</a:t>
            </a:r>
            <a:endParaRPr lang="sk-SK" dirty="0"/>
          </a:p>
        </p:txBody>
      </p:sp>
      <p:sp>
        <p:nvSpPr>
          <p:cNvPr id="5127" name="Rectangle 9"/>
          <p:cNvSpPr>
            <a:spLocks noChangeArrowheads="1"/>
          </p:cNvSpPr>
          <p:nvPr/>
        </p:nvSpPr>
        <p:spPr bwMode="auto">
          <a:xfrm>
            <a:off x="2484438" y="2636813"/>
            <a:ext cx="4248150" cy="503237"/>
          </a:xfrm>
          <a:prstGeom prst="rect">
            <a:avLst/>
          </a:prstGeom>
          <a:solidFill>
            <a:srgbClr val="FFFFB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sk-SK" b="1" dirty="0"/>
              <a:t>2/  </a:t>
            </a:r>
            <a:r>
              <a:rPr lang="sk-SK" b="1" dirty="0" smtClean="0"/>
              <a:t>         </a:t>
            </a:r>
            <a:r>
              <a:rPr lang="sk-SK" sz="2000" b="1" dirty="0" smtClean="0"/>
              <a:t>Z </a:t>
            </a:r>
            <a:r>
              <a:rPr lang="sk-SK" sz="2000" b="1" dirty="0"/>
              <a:t>hľadiska počtu subjektov</a:t>
            </a:r>
            <a:endParaRPr lang="sk-SK" b="1" dirty="0"/>
          </a:p>
        </p:txBody>
      </p:sp>
      <p:sp>
        <p:nvSpPr>
          <p:cNvPr id="5128" name="Rectangle 10"/>
          <p:cNvSpPr>
            <a:spLocks noChangeArrowheads="1"/>
          </p:cNvSpPr>
          <p:nvPr/>
        </p:nvSpPr>
        <p:spPr bwMode="auto">
          <a:xfrm>
            <a:off x="2484438" y="4652938"/>
            <a:ext cx="4175125" cy="503237"/>
          </a:xfrm>
          <a:prstGeom prst="rect">
            <a:avLst/>
          </a:prstGeom>
          <a:solidFill>
            <a:srgbClr val="FFFFB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sk-SK" b="1" dirty="0"/>
              <a:t>3/     </a:t>
            </a:r>
            <a:r>
              <a:rPr lang="sk-SK" b="1" dirty="0" smtClean="0"/>
              <a:t>          </a:t>
            </a:r>
            <a:r>
              <a:rPr lang="sk-SK" sz="2000" b="1" dirty="0" smtClean="0"/>
              <a:t>Z </a:t>
            </a:r>
            <a:r>
              <a:rPr lang="sk-SK" sz="2000" b="1" dirty="0"/>
              <a:t>hľadiska periodicity</a:t>
            </a:r>
          </a:p>
        </p:txBody>
      </p:sp>
      <p:sp>
        <p:nvSpPr>
          <p:cNvPr id="5129" name="Rectangle 11"/>
          <p:cNvSpPr>
            <a:spLocks noChangeArrowheads="1"/>
          </p:cNvSpPr>
          <p:nvPr/>
        </p:nvSpPr>
        <p:spPr bwMode="auto">
          <a:xfrm>
            <a:off x="250825" y="3357538"/>
            <a:ext cx="2376488" cy="647700"/>
          </a:xfrm>
          <a:prstGeom prst="rect">
            <a:avLst/>
          </a:prstGeom>
          <a:solidFill>
            <a:srgbClr val="DDFF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sk-SK" sz="2400" dirty="0"/>
              <a:t>individuálne</a:t>
            </a:r>
            <a:endParaRPr lang="sk-SK" dirty="0"/>
          </a:p>
        </p:txBody>
      </p:sp>
      <p:sp>
        <p:nvSpPr>
          <p:cNvPr id="5130" name="Rectangle 12"/>
          <p:cNvSpPr>
            <a:spLocks noChangeArrowheads="1"/>
          </p:cNvSpPr>
          <p:nvPr/>
        </p:nvSpPr>
        <p:spPr bwMode="auto">
          <a:xfrm>
            <a:off x="6299200" y="3428975"/>
            <a:ext cx="2376488" cy="647700"/>
          </a:xfrm>
          <a:prstGeom prst="rect">
            <a:avLst/>
          </a:prstGeom>
          <a:solidFill>
            <a:srgbClr val="DDFF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sk-SK" sz="2400" dirty="0"/>
              <a:t>kolektívne</a:t>
            </a:r>
            <a:endParaRPr lang="sk-SK" dirty="0"/>
          </a:p>
        </p:txBody>
      </p:sp>
      <p:sp>
        <p:nvSpPr>
          <p:cNvPr id="5131" name="Rectangle 13"/>
          <p:cNvSpPr>
            <a:spLocks noChangeArrowheads="1"/>
          </p:cNvSpPr>
          <p:nvPr/>
        </p:nvSpPr>
        <p:spPr bwMode="auto">
          <a:xfrm>
            <a:off x="323850" y="5589563"/>
            <a:ext cx="2376488" cy="647700"/>
          </a:xfrm>
          <a:prstGeom prst="rect">
            <a:avLst/>
          </a:prstGeom>
          <a:solidFill>
            <a:srgbClr val="DDFF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sk-SK" sz="2400" dirty="0"/>
              <a:t>jednorazové</a:t>
            </a:r>
            <a:endParaRPr lang="sk-SK" dirty="0"/>
          </a:p>
        </p:txBody>
      </p:sp>
      <p:sp>
        <p:nvSpPr>
          <p:cNvPr id="5132" name="Rectangle 14"/>
          <p:cNvSpPr>
            <a:spLocks noChangeArrowheads="1"/>
          </p:cNvSpPr>
          <p:nvPr/>
        </p:nvSpPr>
        <p:spPr bwMode="auto">
          <a:xfrm>
            <a:off x="3419475" y="5589563"/>
            <a:ext cx="2376488" cy="647700"/>
          </a:xfrm>
          <a:prstGeom prst="rect">
            <a:avLst/>
          </a:prstGeom>
          <a:solidFill>
            <a:srgbClr val="DDFF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sk-SK" sz="2400" dirty="0"/>
              <a:t>periodické</a:t>
            </a:r>
            <a:endParaRPr lang="sk-SK" dirty="0"/>
          </a:p>
        </p:txBody>
      </p:sp>
      <p:sp>
        <p:nvSpPr>
          <p:cNvPr id="5133" name="Rectangle 15"/>
          <p:cNvSpPr>
            <a:spLocks noChangeArrowheads="1"/>
          </p:cNvSpPr>
          <p:nvPr/>
        </p:nvSpPr>
        <p:spPr bwMode="auto">
          <a:xfrm>
            <a:off x="6300788" y="5589563"/>
            <a:ext cx="2376487" cy="647700"/>
          </a:xfrm>
          <a:prstGeom prst="rect">
            <a:avLst/>
          </a:prstGeom>
          <a:solidFill>
            <a:srgbClr val="DDFF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sk-SK" sz="2400" dirty="0"/>
              <a:t>stále </a:t>
            </a:r>
            <a:r>
              <a:rPr lang="sk-SK" dirty="0"/>
              <a:t>(</a:t>
            </a:r>
            <a:r>
              <a:rPr lang="sk-SK" sz="2400" dirty="0"/>
              <a:t>trvalé</a:t>
            </a:r>
            <a:r>
              <a:rPr lang="sk-SK" dirty="0"/>
              <a:t>)</a:t>
            </a:r>
          </a:p>
        </p:txBody>
      </p:sp>
      <p:sp>
        <p:nvSpPr>
          <p:cNvPr id="5134" name="Line 16"/>
          <p:cNvSpPr>
            <a:spLocks noChangeShapeType="1"/>
          </p:cNvSpPr>
          <p:nvPr/>
        </p:nvSpPr>
        <p:spPr bwMode="auto">
          <a:xfrm>
            <a:off x="4572000" y="1125513"/>
            <a:ext cx="0" cy="21590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5135" name="Line 17"/>
          <p:cNvSpPr>
            <a:spLocks noChangeShapeType="1"/>
          </p:cNvSpPr>
          <p:nvPr/>
        </p:nvSpPr>
        <p:spPr bwMode="auto">
          <a:xfrm>
            <a:off x="6227763" y="1125513"/>
            <a:ext cx="720725" cy="21590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5136" name="Line 18"/>
          <p:cNvSpPr>
            <a:spLocks noChangeShapeType="1"/>
          </p:cNvSpPr>
          <p:nvPr/>
        </p:nvSpPr>
        <p:spPr bwMode="auto">
          <a:xfrm flipH="1">
            <a:off x="2268538" y="1125513"/>
            <a:ext cx="863600" cy="21590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5137" name="Line 21"/>
          <p:cNvSpPr>
            <a:spLocks noChangeShapeType="1"/>
          </p:cNvSpPr>
          <p:nvPr/>
        </p:nvSpPr>
        <p:spPr bwMode="auto">
          <a:xfrm flipH="1">
            <a:off x="2411413" y="5157763"/>
            <a:ext cx="720725" cy="43180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5138" name="Line 22"/>
          <p:cNvSpPr>
            <a:spLocks noChangeShapeType="1"/>
          </p:cNvSpPr>
          <p:nvPr/>
        </p:nvSpPr>
        <p:spPr bwMode="auto">
          <a:xfrm>
            <a:off x="6156325" y="5157763"/>
            <a:ext cx="576263" cy="43180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5139" name="Line 23"/>
          <p:cNvSpPr>
            <a:spLocks noChangeShapeType="1"/>
          </p:cNvSpPr>
          <p:nvPr/>
        </p:nvSpPr>
        <p:spPr bwMode="auto">
          <a:xfrm>
            <a:off x="4572000" y="5157763"/>
            <a:ext cx="0" cy="43180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5140" name="Line 24"/>
          <p:cNvSpPr>
            <a:spLocks noChangeShapeType="1"/>
          </p:cNvSpPr>
          <p:nvPr/>
        </p:nvSpPr>
        <p:spPr bwMode="auto">
          <a:xfrm flipH="1">
            <a:off x="2484438" y="3141638"/>
            <a:ext cx="863600" cy="21590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5141" name="Line 25"/>
          <p:cNvSpPr>
            <a:spLocks noChangeShapeType="1"/>
          </p:cNvSpPr>
          <p:nvPr/>
        </p:nvSpPr>
        <p:spPr bwMode="auto">
          <a:xfrm>
            <a:off x="6011863" y="3141638"/>
            <a:ext cx="720725" cy="287337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22" name="BlokTextu 21"/>
          <p:cNvSpPr txBox="1"/>
          <p:nvPr/>
        </p:nvSpPr>
        <p:spPr>
          <a:xfrm>
            <a:off x="323528" y="2060947"/>
            <a:ext cx="8280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 smtClean="0"/>
              <a:t>Zachovavaju</a:t>
            </a:r>
            <a:r>
              <a:rPr lang="sk-SK" dirty="0" smtClean="0"/>
              <a:t> </a:t>
            </a:r>
            <a:r>
              <a:rPr lang="sk-SK" dirty="0" err="1" smtClean="0"/>
              <a:t>zivot</a:t>
            </a:r>
            <a:r>
              <a:rPr lang="sk-SK" dirty="0" smtClean="0"/>
              <a:t>		</a:t>
            </a:r>
            <a:r>
              <a:rPr lang="sk-SK" dirty="0" err="1" smtClean="0"/>
              <a:t>zvysuju</a:t>
            </a:r>
            <a:r>
              <a:rPr lang="sk-SK" dirty="0" smtClean="0"/>
              <a:t> kvalitu </a:t>
            </a:r>
            <a:r>
              <a:rPr lang="sk-SK" dirty="0" err="1" smtClean="0"/>
              <a:t>zivota</a:t>
            </a:r>
            <a:r>
              <a:rPr lang="sk-SK" dirty="0" smtClean="0"/>
              <a:t>	   sklon </a:t>
            </a:r>
            <a:r>
              <a:rPr lang="sk-SK" dirty="0" err="1" smtClean="0"/>
              <a:t>cloveka</a:t>
            </a:r>
            <a:r>
              <a:rPr lang="sk-SK" dirty="0" smtClean="0"/>
              <a:t> k </a:t>
            </a:r>
            <a:r>
              <a:rPr lang="sk-SK" dirty="0" err="1" smtClean="0"/>
              <a:t>marnivosti</a:t>
            </a:r>
            <a:endParaRPr lang="sk-SK" dirty="0" smtClean="0"/>
          </a:p>
          <a:p>
            <a:r>
              <a:rPr lang="sk-SK" dirty="0" smtClean="0"/>
              <a:t>jedlo, pitie		 </a:t>
            </a:r>
            <a:r>
              <a:rPr lang="sk-SK" dirty="0" err="1" smtClean="0"/>
              <a:t>sport</a:t>
            </a:r>
            <a:r>
              <a:rPr lang="sk-SK" dirty="0" smtClean="0"/>
              <a:t>, umenie, vzdelanie	   </a:t>
            </a:r>
            <a:r>
              <a:rPr lang="sk-SK" dirty="0" err="1" smtClean="0"/>
              <a:t>drahe</a:t>
            </a:r>
            <a:r>
              <a:rPr lang="sk-SK" dirty="0" smtClean="0"/>
              <a:t> auta, </a:t>
            </a:r>
            <a:r>
              <a:rPr lang="sk-SK" dirty="0" err="1" smtClean="0"/>
              <a:t>nehnutelnosti</a:t>
            </a:r>
            <a:endParaRPr lang="sk-SK" dirty="0" smtClean="0"/>
          </a:p>
          <a:p>
            <a:endParaRPr lang="en-US" dirty="0"/>
          </a:p>
        </p:txBody>
      </p:sp>
      <p:sp>
        <p:nvSpPr>
          <p:cNvPr id="23" name="BlokTextu 22"/>
          <p:cNvSpPr txBox="1"/>
          <p:nvPr/>
        </p:nvSpPr>
        <p:spPr>
          <a:xfrm>
            <a:off x="251520" y="4067879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JA </a:t>
            </a:r>
            <a:r>
              <a:rPr lang="sk-SK" dirty="0" err="1" smtClean="0"/>
              <a:t>pocitujem</a:t>
            </a:r>
            <a:r>
              <a:rPr lang="sk-SK" dirty="0" smtClean="0"/>
              <a:t>					         My </a:t>
            </a:r>
            <a:r>
              <a:rPr lang="sk-SK" dirty="0" err="1" smtClean="0"/>
              <a:t>pocitujeme</a:t>
            </a:r>
            <a:endParaRPr lang="sk-SK" dirty="0" smtClean="0"/>
          </a:p>
          <a:p>
            <a:r>
              <a:rPr lang="sk-SK" dirty="0" smtClean="0"/>
              <a:t>Idem na </a:t>
            </a:r>
            <a:r>
              <a:rPr lang="sk-SK" dirty="0" err="1" smtClean="0"/>
              <a:t>vylet</a:t>
            </a:r>
            <a:r>
              <a:rPr lang="sk-SK" dirty="0" smtClean="0"/>
              <a:t>, </a:t>
            </a:r>
            <a:r>
              <a:rPr lang="sk-SK" dirty="0" err="1" smtClean="0"/>
              <a:t>sportujem</a:t>
            </a:r>
            <a:r>
              <a:rPr lang="sk-SK" dirty="0" smtClean="0"/>
              <a:t>				         </a:t>
            </a:r>
            <a:r>
              <a:rPr lang="sk-SK" dirty="0" err="1" smtClean="0"/>
              <a:t>vystudovat</a:t>
            </a:r>
            <a:r>
              <a:rPr lang="sk-SK" dirty="0" smtClean="0"/>
              <a:t>, </a:t>
            </a:r>
            <a:r>
              <a:rPr lang="sk-SK" dirty="0" err="1" smtClean="0"/>
              <a:t>zabavat</a:t>
            </a:r>
            <a:r>
              <a:rPr lang="sk-SK" dirty="0" smtClean="0"/>
              <a:t> sa</a:t>
            </a:r>
            <a:endParaRPr lang="en-US" dirty="0"/>
          </a:p>
        </p:txBody>
      </p:sp>
      <p:sp>
        <p:nvSpPr>
          <p:cNvPr id="25" name="BlokTextu 24"/>
          <p:cNvSpPr txBox="1"/>
          <p:nvPr/>
        </p:nvSpPr>
        <p:spPr>
          <a:xfrm>
            <a:off x="323528" y="6309320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 smtClean="0"/>
              <a:t>Kupa</a:t>
            </a:r>
            <a:r>
              <a:rPr lang="sk-SK" dirty="0" smtClean="0"/>
              <a:t> bytu		     </a:t>
            </a:r>
            <a:r>
              <a:rPr lang="sk-SK" dirty="0" err="1" smtClean="0"/>
              <a:t>spanok</a:t>
            </a:r>
            <a:r>
              <a:rPr lang="sk-SK" dirty="0" smtClean="0"/>
              <a:t>, </a:t>
            </a:r>
            <a:r>
              <a:rPr lang="sk-SK" dirty="0" err="1" smtClean="0"/>
              <a:t>sport</a:t>
            </a:r>
            <a:r>
              <a:rPr lang="sk-SK" dirty="0" smtClean="0"/>
              <a:t>		        </a:t>
            </a:r>
            <a:r>
              <a:rPr lang="sk-SK" dirty="0" err="1" smtClean="0"/>
              <a:t>dychanie</a:t>
            </a:r>
            <a:r>
              <a:rPr lang="sk-SK" dirty="0" smtClean="0"/>
              <a:t>, jedenie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823913"/>
          </a:xfrm>
        </p:spPr>
        <p:txBody>
          <a:bodyPr/>
          <a:lstStyle/>
          <a:p>
            <a:pPr algn="l">
              <a:lnSpc>
                <a:spcPct val="70000"/>
              </a:lnSpc>
            </a:pPr>
            <a:r>
              <a:rPr lang="sk-SK" sz="2400" b="1" smtClean="0">
                <a:solidFill>
                  <a:schemeClr val="tx1"/>
                </a:solidFill>
              </a:rPr>
              <a:t>4/ Maslow</a:t>
            </a:r>
            <a:endParaRPr lang="sk-SK" sz="2800" smtClean="0"/>
          </a:p>
        </p:txBody>
      </p:sp>
      <p:sp>
        <p:nvSpPr>
          <p:cNvPr id="6147" name="AutoShape 10"/>
          <p:cNvSpPr>
            <a:spLocks noChangeArrowheads="1"/>
          </p:cNvSpPr>
          <p:nvPr/>
        </p:nvSpPr>
        <p:spPr bwMode="auto">
          <a:xfrm>
            <a:off x="8439150" y="404813"/>
            <a:ext cx="381000" cy="6148387"/>
          </a:xfrm>
          <a:prstGeom prst="upArrow">
            <a:avLst>
              <a:gd name="adj1" fmla="val 50000"/>
              <a:gd name="adj2" fmla="val 173852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sk-SK"/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677988" y="44450"/>
            <a:ext cx="5486400" cy="6219825"/>
            <a:chOff x="1057" y="210"/>
            <a:chExt cx="3456" cy="3918"/>
          </a:xfrm>
        </p:grpSpPr>
        <p:sp>
          <p:nvSpPr>
            <p:cNvPr id="7171" name="AutoShape 3"/>
            <p:cNvSpPr>
              <a:spLocks noChangeArrowheads="1"/>
            </p:cNvSpPr>
            <p:nvPr/>
          </p:nvSpPr>
          <p:spPr bwMode="auto">
            <a:xfrm>
              <a:off x="1057" y="210"/>
              <a:ext cx="3456" cy="3918"/>
            </a:xfrm>
            <a:prstGeom prst="triangle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sk-SK" dirty="0"/>
            </a:p>
            <a:p>
              <a:pPr>
                <a:defRPr/>
              </a:pPr>
              <a:endParaRPr lang="sk-SK" dirty="0"/>
            </a:p>
            <a:p>
              <a:pPr>
                <a:defRPr/>
              </a:pPr>
              <a:r>
                <a:rPr lang="sk-SK" dirty="0"/>
                <a:t>     </a:t>
              </a:r>
              <a:r>
                <a:rPr lang="sk-SK" dirty="0" smtClean="0"/>
                <a:t>          </a:t>
              </a:r>
              <a:r>
                <a:rPr lang="sk-SK" sz="2000" b="1" dirty="0" smtClean="0"/>
                <a:t>5.</a:t>
              </a:r>
              <a:r>
                <a:rPr lang="sk-SK" sz="2000" dirty="0" smtClean="0"/>
                <a:t>Seba-</a:t>
              </a:r>
              <a:endParaRPr lang="sk-SK" sz="2000" dirty="0"/>
            </a:p>
            <a:p>
              <a:pPr>
                <a:defRPr/>
              </a:pPr>
              <a:r>
                <a:rPr lang="sk-SK" sz="2000" dirty="0"/>
                <a:t>          </a:t>
              </a:r>
              <a:r>
                <a:rPr lang="sk-SK" sz="2000" dirty="0" smtClean="0"/>
                <a:t>      realizácie</a:t>
              </a:r>
              <a:endParaRPr lang="sk-SK" sz="2000" dirty="0"/>
            </a:p>
            <a:p>
              <a:pPr>
                <a:defRPr/>
              </a:pPr>
              <a:r>
                <a:rPr lang="sk-SK" sz="2000" dirty="0"/>
                <a:t>        </a:t>
              </a:r>
            </a:p>
            <a:p>
              <a:pPr>
                <a:defRPr/>
              </a:pPr>
              <a:r>
                <a:rPr lang="sk-SK" sz="2000" dirty="0"/>
                <a:t>       </a:t>
              </a:r>
              <a:r>
                <a:rPr lang="sk-SK" sz="2000" dirty="0" smtClean="0"/>
                <a:t>    </a:t>
              </a:r>
              <a:r>
                <a:rPr lang="sk-SK" sz="2000" b="1" dirty="0" smtClean="0"/>
                <a:t>4</a:t>
              </a:r>
              <a:r>
                <a:rPr lang="sk-SK" sz="2000" b="1" dirty="0"/>
                <a:t>.</a:t>
              </a:r>
              <a:r>
                <a:rPr lang="sk-SK" sz="2000" dirty="0"/>
                <a:t> Uznania</a:t>
              </a:r>
              <a:endParaRPr lang="sk-SK" sz="3200" dirty="0"/>
            </a:p>
            <a:p>
              <a:pPr>
                <a:defRPr/>
              </a:pPr>
              <a:r>
                <a:rPr lang="sk-SK" sz="3200" dirty="0"/>
                <a:t>      </a:t>
              </a:r>
            </a:p>
            <a:p>
              <a:pPr>
                <a:defRPr/>
              </a:pPr>
              <a:r>
                <a:rPr lang="sk-SK" sz="3200" dirty="0"/>
                <a:t>    </a:t>
              </a:r>
              <a:r>
                <a:rPr lang="sk-SK" sz="3200" dirty="0" smtClean="0"/>
                <a:t>    </a:t>
              </a:r>
              <a:r>
                <a:rPr lang="sk-SK" sz="2000" b="1" dirty="0"/>
                <a:t>3.</a:t>
              </a:r>
              <a:r>
                <a:rPr lang="sk-SK" sz="2000" dirty="0"/>
                <a:t> Sociálnej </a:t>
              </a:r>
            </a:p>
            <a:p>
              <a:pPr>
                <a:defRPr/>
              </a:pPr>
              <a:r>
                <a:rPr lang="sk-SK" sz="2000" dirty="0"/>
                <a:t>    </a:t>
              </a:r>
              <a:r>
                <a:rPr lang="sk-SK" sz="2000" dirty="0" smtClean="0"/>
                <a:t>     spolupatričnosti</a:t>
              </a:r>
              <a:endParaRPr lang="sk-SK" sz="2000" dirty="0"/>
            </a:p>
            <a:p>
              <a:pPr>
                <a:defRPr/>
              </a:pPr>
              <a:endParaRPr lang="sk-SK" sz="2400" dirty="0" smtClean="0"/>
            </a:p>
            <a:p>
              <a:pPr>
                <a:defRPr/>
              </a:pPr>
              <a:r>
                <a:rPr lang="sk-SK" sz="3200" dirty="0" smtClean="0"/>
                <a:t>        </a:t>
              </a:r>
              <a:r>
                <a:rPr lang="sk-SK" sz="2000" b="1" dirty="0" smtClean="0"/>
                <a:t>2</a:t>
              </a:r>
              <a:r>
                <a:rPr lang="sk-SK" sz="2000" b="1" dirty="0"/>
                <a:t>.</a:t>
              </a:r>
              <a:r>
                <a:rPr lang="sk-SK" sz="2000" dirty="0"/>
                <a:t> Bezpečia</a:t>
              </a:r>
            </a:p>
            <a:p>
              <a:pPr>
                <a:defRPr/>
              </a:pPr>
              <a:endParaRPr lang="sk-SK" sz="3200" dirty="0"/>
            </a:p>
            <a:p>
              <a:pPr>
                <a:defRPr/>
              </a:pPr>
              <a:r>
                <a:rPr lang="sk-SK" sz="2000" b="1" dirty="0" smtClean="0"/>
                <a:t>  1</a:t>
              </a:r>
              <a:r>
                <a:rPr lang="sk-SK" sz="2000" b="1" dirty="0"/>
                <a:t>.</a:t>
              </a:r>
              <a:r>
                <a:rPr lang="sk-SK" sz="2000" dirty="0"/>
                <a:t> Fyziologické potreby</a:t>
              </a:r>
            </a:p>
            <a:p>
              <a:pPr>
                <a:defRPr/>
              </a:pPr>
              <a:endParaRPr lang="sk-SK" dirty="0"/>
            </a:p>
            <a:p>
              <a:pPr>
                <a:defRPr/>
              </a:pPr>
              <a:endParaRPr lang="sk-SK" dirty="0"/>
            </a:p>
            <a:p>
              <a:pPr>
                <a:defRPr/>
              </a:pPr>
              <a:endParaRPr lang="sk-SK" dirty="0"/>
            </a:p>
            <a:p>
              <a:pPr>
                <a:defRPr/>
              </a:pPr>
              <a:endParaRPr lang="sk-SK" dirty="0"/>
            </a:p>
            <a:p>
              <a:pPr>
                <a:defRPr/>
              </a:pPr>
              <a:endParaRPr lang="sk-SK" dirty="0"/>
            </a:p>
            <a:p>
              <a:pPr>
                <a:defRPr/>
              </a:pPr>
              <a:r>
                <a:rPr lang="sk-SK" dirty="0"/>
                <a:t> </a:t>
              </a:r>
            </a:p>
          </p:txBody>
        </p:sp>
        <p:sp>
          <p:nvSpPr>
            <p:cNvPr id="6153" name="Line 6"/>
            <p:cNvSpPr>
              <a:spLocks noChangeShapeType="1"/>
            </p:cNvSpPr>
            <p:nvPr/>
          </p:nvSpPr>
          <p:spPr bwMode="auto">
            <a:xfrm>
              <a:off x="1927" y="2341"/>
              <a:ext cx="17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6154" name="Line 8"/>
            <p:cNvSpPr>
              <a:spLocks noChangeShapeType="1"/>
            </p:cNvSpPr>
            <p:nvPr/>
          </p:nvSpPr>
          <p:spPr bwMode="auto">
            <a:xfrm flipV="1">
              <a:off x="1383" y="3657"/>
              <a:ext cx="28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6155" name="Line 11"/>
            <p:cNvSpPr>
              <a:spLocks noChangeShapeType="1"/>
            </p:cNvSpPr>
            <p:nvPr/>
          </p:nvSpPr>
          <p:spPr bwMode="auto">
            <a:xfrm>
              <a:off x="1656" y="3067"/>
              <a:ext cx="23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6156" name="Line 12"/>
            <p:cNvSpPr>
              <a:spLocks noChangeShapeType="1"/>
            </p:cNvSpPr>
            <p:nvPr/>
          </p:nvSpPr>
          <p:spPr bwMode="auto">
            <a:xfrm>
              <a:off x="2154" y="1847"/>
              <a:ext cx="12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4"/>
          <p:cNvSpPr>
            <a:spLocks noChangeArrowheads="1"/>
          </p:cNvSpPr>
          <p:nvPr/>
        </p:nvSpPr>
        <p:spPr bwMode="auto">
          <a:xfrm>
            <a:off x="4343400" y="1484313"/>
            <a:ext cx="457200" cy="1371600"/>
          </a:xfrm>
          <a:prstGeom prst="downArrow">
            <a:avLst>
              <a:gd name="adj1" fmla="val 50000"/>
              <a:gd name="adj2" fmla="val 75000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sk-SK"/>
          </a:p>
        </p:txBody>
      </p:sp>
      <p:sp>
        <p:nvSpPr>
          <p:cNvPr id="7171" name="Line 7"/>
          <p:cNvSpPr>
            <a:spLocks noChangeShapeType="1"/>
          </p:cNvSpPr>
          <p:nvPr/>
        </p:nvSpPr>
        <p:spPr bwMode="auto">
          <a:xfrm flipH="1">
            <a:off x="2124075" y="3657600"/>
            <a:ext cx="2219325" cy="1500188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7172" name="Line 8"/>
          <p:cNvSpPr>
            <a:spLocks noChangeShapeType="1"/>
          </p:cNvSpPr>
          <p:nvPr/>
        </p:nvSpPr>
        <p:spPr bwMode="auto">
          <a:xfrm>
            <a:off x="4572000" y="3657600"/>
            <a:ext cx="0" cy="14478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7173" name="Line 9"/>
          <p:cNvSpPr>
            <a:spLocks noChangeShapeType="1"/>
          </p:cNvSpPr>
          <p:nvPr/>
        </p:nvSpPr>
        <p:spPr bwMode="auto">
          <a:xfrm>
            <a:off x="4800600" y="3657600"/>
            <a:ext cx="1981200" cy="15240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7174" name="Text Box 11"/>
          <p:cNvSpPr txBox="1">
            <a:spLocks noChangeArrowheads="1"/>
          </p:cNvSpPr>
          <p:nvPr/>
        </p:nvSpPr>
        <p:spPr bwMode="auto">
          <a:xfrm>
            <a:off x="2087563" y="2852738"/>
            <a:ext cx="4968875" cy="588962"/>
          </a:xfrm>
          <a:prstGeom prst="rect">
            <a:avLst/>
          </a:prstGeom>
          <a:solidFill>
            <a:srgbClr val="FFFFE7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3200" dirty="0">
                <a:solidFill>
                  <a:srgbClr val="000000"/>
                </a:solidFill>
              </a:rPr>
              <a:t>zdroje uspokojovania</a:t>
            </a:r>
          </a:p>
        </p:txBody>
      </p:sp>
      <p:sp>
        <p:nvSpPr>
          <p:cNvPr id="7175" name="Text Box 15"/>
          <p:cNvSpPr txBox="1">
            <a:spLocks noChangeArrowheads="1"/>
          </p:cNvSpPr>
          <p:nvPr/>
        </p:nvSpPr>
        <p:spPr bwMode="auto">
          <a:xfrm>
            <a:off x="3636169" y="5145088"/>
            <a:ext cx="1871663" cy="588962"/>
          </a:xfrm>
          <a:prstGeom prst="rect">
            <a:avLst/>
          </a:prstGeom>
          <a:solidFill>
            <a:srgbClr val="E1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3200" dirty="0">
                <a:solidFill>
                  <a:srgbClr val="000000"/>
                </a:solidFill>
              </a:rPr>
              <a:t>služby</a:t>
            </a:r>
          </a:p>
        </p:txBody>
      </p:sp>
      <p:sp>
        <p:nvSpPr>
          <p:cNvPr id="7176" name="Text Box 16"/>
          <p:cNvSpPr txBox="1">
            <a:spLocks noChangeArrowheads="1"/>
          </p:cNvSpPr>
          <p:nvPr/>
        </p:nvSpPr>
        <p:spPr bwMode="auto">
          <a:xfrm>
            <a:off x="3167857" y="650875"/>
            <a:ext cx="2808287" cy="771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4400" dirty="0">
                <a:solidFill>
                  <a:schemeClr val="tx2"/>
                </a:solidFill>
              </a:rPr>
              <a:t>   </a:t>
            </a:r>
            <a:r>
              <a:rPr lang="sk-SK" sz="4400" dirty="0">
                <a:solidFill>
                  <a:srgbClr val="000000"/>
                </a:solidFill>
              </a:rPr>
              <a:t>Potreby</a:t>
            </a:r>
          </a:p>
        </p:txBody>
      </p:sp>
      <p:sp>
        <p:nvSpPr>
          <p:cNvPr id="7177" name="Text Box 17"/>
          <p:cNvSpPr txBox="1">
            <a:spLocks noChangeArrowheads="1"/>
          </p:cNvSpPr>
          <p:nvPr/>
        </p:nvSpPr>
        <p:spPr bwMode="auto">
          <a:xfrm>
            <a:off x="1187450" y="5145088"/>
            <a:ext cx="2016125" cy="588962"/>
          </a:xfrm>
          <a:prstGeom prst="rect">
            <a:avLst/>
          </a:prstGeom>
          <a:solidFill>
            <a:srgbClr val="E1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3200" dirty="0">
                <a:solidFill>
                  <a:srgbClr val="000000"/>
                </a:solidFill>
              </a:rPr>
              <a:t>statky</a:t>
            </a:r>
          </a:p>
        </p:txBody>
      </p:sp>
      <p:sp>
        <p:nvSpPr>
          <p:cNvPr id="7178" name="Text Box 20"/>
          <p:cNvSpPr txBox="1">
            <a:spLocks noChangeArrowheads="1"/>
          </p:cNvSpPr>
          <p:nvPr/>
        </p:nvSpPr>
        <p:spPr bwMode="auto">
          <a:xfrm>
            <a:off x="6013450" y="5145088"/>
            <a:ext cx="1871663" cy="588962"/>
          </a:xfrm>
          <a:prstGeom prst="rect">
            <a:avLst/>
          </a:prstGeom>
          <a:solidFill>
            <a:srgbClr val="E1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3200" dirty="0">
                <a:solidFill>
                  <a:srgbClr val="000000"/>
                </a:solidFill>
              </a:rPr>
              <a:t>práva</a:t>
            </a:r>
          </a:p>
        </p:txBody>
      </p:sp>
      <p:sp>
        <p:nvSpPr>
          <p:cNvPr id="11" name="BlokTextu 10"/>
          <p:cNvSpPr txBox="1"/>
          <p:nvPr/>
        </p:nvSpPr>
        <p:spPr>
          <a:xfrm>
            <a:off x="1187624" y="5877272"/>
            <a:ext cx="6768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Byt, PC		           taxi, </a:t>
            </a:r>
            <a:r>
              <a:rPr lang="sk-SK" dirty="0" err="1" smtClean="0"/>
              <a:t>kadernictvo</a:t>
            </a:r>
            <a:r>
              <a:rPr lang="sk-SK" dirty="0" smtClean="0"/>
              <a:t>	   právo na </a:t>
            </a:r>
            <a:r>
              <a:rPr lang="sk-SK" dirty="0" err="1" smtClean="0"/>
              <a:t>osobnu</a:t>
            </a:r>
            <a:r>
              <a:rPr lang="sk-SK" dirty="0" smtClean="0"/>
              <a:t> 	 				                 slobodu a </a:t>
            </a:r>
            <a:r>
              <a:rPr lang="sk-SK" dirty="0" err="1" smtClean="0"/>
              <a:t>bezpecnost</a:t>
            </a:r>
            <a:endParaRPr lang="sk-SK" dirty="0" smtClean="0"/>
          </a:p>
          <a:p>
            <a:r>
              <a:rPr lang="sk-SK" dirty="0" smtClean="0"/>
              <a:t>					   pravo </a:t>
            </a:r>
            <a:r>
              <a:rPr lang="sk-SK" dirty="0" err="1" smtClean="0"/>
              <a:t>spolcovania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207375" cy="1090613"/>
          </a:xfrm>
        </p:spPr>
        <p:txBody>
          <a:bodyPr>
            <a:normAutofit fontScale="90000"/>
          </a:bodyPr>
          <a:lstStyle/>
          <a:p>
            <a:pPr algn="l"/>
            <a:r>
              <a:rPr lang="sk-SK" sz="3600" b="1" smtClean="0">
                <a:solidFill>
                  <a:srgbClr val="000000"/>
                </a:solidFill>
              </a:rPr>
              <a:t>Statok =</a:t>
            </a:r>
            <a:r>
              <a:rPr lang="sk-SK" smtClean="0">
                <a:solidFill>
                  <a:srgbClr val="000000"/>
                </a:solidFill>
              </a:rPr>
              <a:t> </a:t>
            </a:r>
            <a:r>
              <a:rPr lang="sk-SK" sz="2800" smtClean="0">
                <a:solidFill>
                  <a:srgbClr val="000000"/>
                </a:solidFill>
              </a:rPr>
              <a:t>akákoľvek vec, ktorá slúži na uspokojovanie potrieb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85800" y="2112963"/>
            <a:ext cx="7772400" cy="1676400"/>
          </a:xfrm>
        </p:spPr>
        <p:txBody>
          <a:bodyPr/>
          <a:lstStyle/>
          <a:p>
            <a:pPr>
              <a:buFontTx/>
              <a:buNone/>
            </a:pPr>
            <a:r>
              <a:rPr lang="sk-SK" sz="2800" b="1" dirty="0" smtClean="0">
                <a:solidFill>
                  <a:srgbClr val="000000"/>
                </a:solidFill>
              </a:rPr>
              <a:t>1/ Z hľadiska formy</a:t>
            </a:r>
          </a:p>
          <a:p>
            <a:pPr>
              <a:lnSpc>
                <a:spcPct val="30000"/>
              </a:lnSpc>
            </a:pPr>
            <a:endParaRPr lang="sk-SK" sz="2800" dirty="0" smtClean="0">
              <a:solidFill>
                <a:srgbClr val="000000"/>
              </a:solidFill>
            </a:endParaRPr>
          </a:p>
          <a:p>
            <a:pPr>
              <a:lnSpc>
                <a:spcPct val="70000"/>
              </a:lnSpc>
            </a:pPr>
            <a:r>
              <a:rPr lang="sk-SK" sz="2800" dirty="0" smtClean="0">
                <a:solidFill>
                  <a:srgbClr val="000000"/>
                </a:solidFill>
              </a:rPr>
              <a:t>   hmotné (materiálne) - </a:t>
            </a:r>
            <a:r>
              <a:rPr lang="sk-SK" sz="2800" dirty="0" err="1" smtClean="0">
                <a:solidFill>
                  <a:srgbClr val="000000"/>
                </a:solidFill>
              </a:rPr>
              <a:t>laptop</a:t>
            </a:r>
            <a:endParaRPr lang="sk-SK" sz="2800" dirty="0" smtClean="0">
              <a:solidFill>
                <a:srgbClr val="000000"/>
              </a:solidFill>
            </a:endParaRPr>
          </a:p>
          <a:p>
            <a:pPr>
              <a:lnSpc>
                <a:spcPct val="70000"/>
              </a:lnSpc>
            </a:pPr>
            <a:r>
              <a:rPr lang="sk-SK" sz="2800" dirty="0" smtClean="0">
                <a:solidFill>
                  <a:srgbClr val="000000"/>
                </a:solidFill>
              </a:rPr>
              <a:t>   nehmotné (nemateriálne, </a:t>
            </a:r>
            <a:r>
              <a:rPr lang="sk-SK" sz="2800" b="1" dirty="0" smtClean="0">
                <a:solidFill>
                  <a:srgbClr val="000000"/>
                </a:solidFill>
              </a:rPr>
              <a:t>služby</a:t>
            </a:r>
            <a:r>
              <a:rPr lang="sk-SK" sz="2800" dirty="0" smtClean="0">
                <a:solidFill>
                  <a:srgbClr val="000000"/>
                </a:solidFill>
              </a:rPr>
              <a:t>) - </a:t>
            </a:r>
            <a:r>
              <a:rPr lang="sk-SK" sz="2800" dirty="0" err="1" smtClean="0">
                <a:solidFill>
                  <a:srgbClr val="000000"/>
                </a:solidFill>
              </a:rPr>
              <a:t>vzdelavanie</a:t>
            </a:r>
            <a:endParaRPr lang="sk-SK" sz="2800" dirty="0" smtClean="0">
              <a:solidFill>
                <a:srgbClr val="000000"/>
              </a:solidFill>
            </a:endParaRP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85800" y="3481388"/>
            <a:ext cx="7772400" cy="2971800"/>
          </a:xfrm>
        </p:spPr>
        <p:txBody>
          <a:bodyPr/>
          <a:lstStyle/>
          <a:p>
            <a:pPr>
              <a:buFontTx/>
              <a:buNone/>
            </a:pPr>
            <a:endParaRPr lang="sk-SK" sz="2800" dirty="0" smtClean="0">
              <a:solidFill>
                <a:srgbClr val="000000"/>
              </a:solidFill>
            </a:endParaRPr>
          </a:p>
          <a:p>
            <a:pPr>
              <a:buFontTx/>
              <a:buNone/>
            </a:pPr>
            <a:r>
              <a:rPr lang="sk-SK" sz="2800" b="1" dirty="0" smtClean="0">
                <a:solidFill>
                  <a:srgbClr val="000000"/>
                </a:solidFill>
              </a:rPr>
              <a:t>2/ Z hľadiska účelu</a:t>
            </a:r>
          </a:p>
          <a:p>
            <a:pPr>
              <a:lnSpc>
                <a:spcPct val="30000"/>
              </a:lnSpc>
              <a:buFontTx/>
              <a:buNone/>
            </a:pPr>
            <a:endParaRPr lang="sk-SK" sz="2800" dirty="0" smtClean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</a:pPr>
            <a:r>
              <a:rPr lang="sk-SK" sz="2800" dirty="0" smtClean="0">
                <a:solidFill>
                  <a:srgbClr val="000000"/>
                </a:solidFill>
              </a:rPr>
              <a:t>  kapitálové (investičné, výrobné)</a:t>
            </a:r>
          </a:p>
          <a:p>
            <a:pPr>
              <a:lnSpc>
                <a:spcPct val="80000"/>
              </a:lnSpc>
            </a:pPr>
            <a:r>
              <a:rPr lang="sk-SK" sz="2800" dirty="0" smtClean="0">
                <a:solidFill>
                  <a:srgbClr val="000000"/>
                </a:solidFill>
              </a:rPr>
              <a:t>  spotrebné - dlhodobej spotreby</a:t>
            </a:r>
          </a:p>
          <a:p>
            <a:pPr lvl="1">
              <a:lnSpc>
                <a:spcPct val="80000"/>
              </a:lnSpc>
              <a:buNone/>
            </a:pPr>
            <a:r>
              <a:rPr lang="sk-SK" sz="2400" dirty="0" smtClean="0">
                <a:solidFill>
                  <a:srgbClr val="000000"/>
                </a:solidFill>
              </a:rPr>
              <a:t>                        - </a:t>
            </a:r>
            <a:r>
              <a:rPr lang="sk-SK" dirty="0" smtClean="0">
                <a:solidFill>
                  <a:srgbClr val="000000"/>
                </a:solidFill>
              </a:rPr>
              <a:t>krátkodobej spotreby</a:t>
            </a:r>
            <a:endParaRPr lang="sk-SK" sz="2400" dirty="0" smtClean="0">
              <a:solidFill>
                <a:srgbClr val="000000"/>
              </a:solidFill>
            </a:endParaRPr>
          </a:p>
          <a:p>
            <a:endParaRPr lang="sk-SK" sz="2800" dirty="0" smtClean="0">
              <a:solidFill>
                <a:srgbClr val="000000"/>
              </a:solidFill>
            </a:endParaRPr>
          </a:p>
          <a:p>
            <a:endParaRPr lang="sk-SK" sz="280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0"/>
            <a:ext cx="8134350" cy="4293096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sk-SK" sz="2400" b="1" dirty="0" smtClean="0">
                <a:solidFill>
                  <a:srgbClr val="000000"/>
                </a:solidFill>
              </a:rPr>
              <a:t>3/  Z hľadiska vlastníctva</a:t>
            </a:r>
            <a:endParaRPr lang="sk-SK" sz="2400" dirty="0" smtClean="0">
              <a:solidFill>
                <a:srgbClr val="000000"/>
              </a:solidFill>
            </a:endParaRPr>
          </a:p>
          <a:p>
            <a:pPr>
              <a:lnSpc>
                <a:spcPct val="70000"/>
              </a:lnSpc>
            </a:pPr>
            <a:r>
              <a:rPr lang="sk-SK" sz="2400" dirty="0" smtClean="0">
                <a:solidFill>
                  <a:srgbClr val="000000"/>
                </a:solidFill>
              </a:rPr>
              <a:t>   súkromné = čisté </a:t>
            </a:r>
            <a:r>
              <a:rPr lang="sk-SK" sz="2400" dirty="0" smtClean="0">
                <a:solidFill>
                  <a:srgbClr val="000000"/>
                </a:solidFill>
              </a:rPr>
              <a:t>súkromné</a:t>
            </a:r>
            <a:endParaRPr lang="en-US" sz="2400" dirty="0" smtClean="0">
              <a:solidFill>
                <a:srgbClr val="000000"/>
              </a:solidFill>
            </a:endParaRPr>
          </a:p>
          <a:p>
            <a:pPr lvl="1">
              <a:lnSpc>
                <a:spcPct val="70000"/>
              </a:lnSpc>
            </a:pPr>
            <a:r>
              <a:rPr lang="en-US" sz="2000" dirty="0" err="1" smtClean="0">
                <a:solidFill>
                  <a:srgbClr val="000000"/>
                </a:solidFill>
              </a:rPr>
              <a:t>Cokolvek</a:t>
            </a:r>
            <a:r>
              <a:rPr lang="en-US" sz="2000" dirty="0" smtClean="0">
                <a:solidFill>
                  <a:srgbClr val="000000"/>
                </a:solidFill>
              </a:rPr>
              <a:t>, co </a:t>
            </a:r>
            <a:r>
              <a:rPr lang="en-US" sz="2000" dirty="0" err="1" smtClean="0">
                <a:solidFill>
                  <a:srgbClr val="000000"/>
                </a:solidFill>
              </a:rPr>
              <a:t>som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si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kupil</a:t>
            </a:r>
            <a:endParaRPr lang="sk-SK" sz="2000" dirty="0" smtClean="0">
              <a:solidFill>
                <a:srgbClr val="000000"/>
              </a:solidFill>
            </a:endParaRPr>
          </a:p>
          <a:p>
            <a:pPr>
              <a:lnSpc>
                <a:spcPct val="70000"/>
              </a:lnSpc>
            </a:pPr>
            <a:r>
              <a:rPr lang="sk-SK" sz="2400" dirty="0" smtClean="0">
                <a:solidFill>
                  <a:srgbClr val="000000"/>
                </a:solidFill>
              </a:rPr>
              <a:t>   verejné = čisté verejné: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sk-SK" sz="2400" b="1" dirty="0" err="1" smtClean="0">
                <a:solidFill>
                  <a:srgbClr val="000000"/>
                </a:solidFill>
              </a:rPr>
              <a:t>ne</a:t>
            </a:r>
            <a:r>
              <a:rPr lang="sk-SK" sz="2400" dirty="0" err="1" smtClean="0">
                <a:solidFill>
                  <a:srgbClr val="000000"/>
                </a:solidFill>
              </a:rPr>
              <a:t>vylúčiteľnosť</a:t>
            </a:r>
            <a:r>
              <a:rPr lang="sk-SK" sz="2400" dirty="0" smtClean="0">
                <a:solidFill>
                  <a:srgbClr val="000000"/>
                </a:solidFill>
              </a:rPr>
              <a:t> zo </a:t>
            </a:r>
            <a:r>
              <a:rPr lang="sk-SK" sz="2400" dirty="0" smtClean="0">
                <a:solidFill>
                  <a:srgbClr val="000000"/>
                </a:solidFill>
              </a:rPr>
              <a:t>spotreby</a:t>
            </a:r>
            <a:r>
              <a:rPr lang="en-US" sz="2400" dirty="0" smtClean="0">
                <a:solidFill>
                  <a:srgbClr val="000000"/>
                </a:solidFill>
              </a:rPr>
              <a:t> +</a:t>
            </a:r>
            <a:endParaRPr lang="sk-SK" sz="2400" dirty="0" smtClean="0">
              <a:solidFill>
                <a:srgbClr val="000000"/>
              </a:solidFill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sk-SK" sz="2400" b="1" dirty="0" err="1" smtClean="0">
                <a:solidFill>
                  <a:srgbClr val="000000"/>
                </a:solidFill>
              </a:rPr>
              <a:t>ne</a:t>
            </a:r>
            <a:r>
              <a:rPr lang="sk-SK" sz="2400" dirty="0" err="1" smtClean="0">
                <a:solidFill>
                  <a:srgbClr val="000000"/>
                </a:solidFill>
              </a:rPr>
              <a:t>rivalitná</a:t>
            </a:r>
            <a:r>
              <a:rPr lang="sk-SK" sz="2400" dirty="0" smtClean="0">
                <a:solidFill>
                  <a:srgbClr val="000000"/>
                </a:solidFill>
              </a:rPr>
              <a:t> spotreba</a:t>
            </a:r>
          </a:p>
          <a:p>
            <a:pPr lvl="1">
              <a:lnSpc>
                <a:spcPct val="70000"/>
              </a:lnSpc>
            </a:pPr>
            <a:r>
              <a:rPr lang="sk-SK" sz="2000" dirty="0" smtClean="0">
                <a:solidFill>
                  <a:srgbClr val="000000"/>
                </a:solidFill>
              </a:rPr>
              <a:t>Verejne </a:t>
            </a:r>
            <a:r>
              <a:rPr lang="sk-SK" sz="2000" dirty="0" smtClean="0">
                <a:solidFill>
                  <a:srgbClr val="000000"/>
                </a:solidFill>
              </a:rPr>
              <a:t>osvetlenie</a:t>
            </a:r>
            <a:endParaRPr lang="en-US" sz="2000" dirty="0" smtClean="0">
              <a:solidFill>
                <a:srgbClr val="000000"/>
              </a:solidFill>
            </a:endParaRPr>
          </a:p>
          <a:p>
            <a:pPr>
              <a:lnSpc>
                <a:spcPct val="70000"/>
              </a:lnSpc>
              <a:buNone/>
            </a:pPr>
            <a:endParaRPr lang="sk-SK" dirty="0" smtClean="0">
              <a:solidFill>
                <a:srgbClr val="000000"/>
              </a:solidFill>
            </a:endParaRPr>
          </a:p>
          <a:p>
            <a:pPr>
              <a:lnSpc>
                <a:spcPct val="70000"/>
              </a:lnSpc>
            </a:pPr>
            <a:r>
              <a:rPr lang="sk-SK" sz="2400" dirty="0" smtClean="0">
                <a:solidFill>
                  <a:srgbClr val="000000"/>
                </a:solidFill>
              </a:rPr>
              <a:t>   zmiešané:</a:t>
            </a:r>
          </a:p>
          <a:p>
            <a:pPr>
              <a:lnSpc>
                <a:spcPct val="70000"/>
              </a:lnSpc>
              <a:buNone/>
            </a:pPr>
            <a:r>
              <a:rPr lang="sk-SK" sz="2400" dirty="0" err="1" smtClean="0">
                <a:solidFill>
                  <a:srgbClr val="000000"/>
                </a:solidFill>
              </a:rPr>
              <a:t>nevýlučiteľnosť</a:t>
            </a:r>
            <a:r>
              <a:rPr lang="sk-SK" sz="2400" dirty="0" smtClean="0">
                <a:solidFill>
                  <a:srgbClr val="000000"/>
                </a:solidFill>
              </a:rPr>
              <a:t> + </a:t>
            </a:r>
            <a:r>
              <a:rPr lang="sk-SK" sz="2400" b="1" dirty="0" err="1" smtClean="0">
                <a:solidFill>
                  <a:srgbClr val="000000"/>
                </a:solidFill>
              </a:rPr>
              <a:t>rivalitná</a:t>
            </a:r>
            <a:r>
              <a:rPr lang="sk-SK" sz="2400" dirty="0" smtClean="0">
                <a:solidFill>
                  <a:srgbClr val="000000"/>
                </a:solidFill>
              </a:rPr>
              <a:t> spotreba</a:t>
            </a:r>
          </a:p>
          <a:p>
            <a:pPr lvl="1">
              <a:lnSpc>
                <a:spcPct val="70000"/>
              </a:lnSpc>
            </a:pPr>
            <a:r>
              <a:rPr lang="sk-SK" sz="2000" dirty="0" smtClean="0">
                <a:solidFill>
                  <a:srgbClr val="000000"/>
                </a:solidFill>
              </a:rPr>
              <a:t>Lov </a:t>
            </a:r>
            <a:r>
              <a:rPr lang="sk-SK" sz="2000" dirty="0" err="1" smtClean="0">
                <a:solidFill>
                  <a:srgbClr val="000000"/>
                </a:solidFill>
              </a:rPr>
              <a:t>ryb</a:t>
            </a:r>
            <a:endParaRPr lang="sk-SK" sz="2000" dirty="0" smtClean="0">
              <a:solidFill>
                <a:srgbClr val="000000"/>
              </a:solidFill>
            </a:endParaRPr>
          </a:p>
          <a:p>
            <a:pPr>
              <a:lnSpc>
                <a:spcPct val="70000"/>
              </a:lnSpc>
              <a:buNone/>
            </a:pPr>
            <a:endParaRPr lang="sk-SK" sz="2400" dirty="0" smtClean="0">
              <a:solidFill>
                <a:srgbClr val="000000"/>
              </a:solidFill>
            </a:endParaRPr>
          </a:p>
          <a:p>
            <a:pPr>
              <a:lnSpc>
                <a:spcPct val="70000"/>
              </a:lnSpc>
              <a:buNone/>
            </a:pPr>
            <a:r>
              <a:rPr lang="sk-SK" sz="2400" b="1" dirty="0" err="1" smtClean="0">
                <a:solidFill>
                  <a:srgbClr val="000000"/>
                </a:solidFill>
              </a:rPr>
              <a:t>vylúčiteľnosť</a:t>
            </a:r>
            <a:r>
              <a:rPr lang="sk-SK" sz="2400" dirty="0" smtClean="0">
                <a:solidFill>
                  <a:srgbClr val="000000"/>
                </a:solidFill>
              </a:rPr>
              <a:t> + </a:t>
            </a:r>
            <a:r>
              <a:rPr lang="sk-SK" sz="2400" dirty="0" err="1" smtClean="0">
                <a:solidFill>
                  <a:srgbClr val="000000"/>
                </a:solidFill>
              </a:rPr>
              <a:t>nerivalitná</a:t>
            </a:r>
            <a:r>
              <a:rPr lang="sk-SK" sz="2400" dirty="0" smtClean="0">
                <a:solidFill>
                  <a:srgbClr val="000000"/>
                </a:solidFill>
              </a:rPr>
              <a:t> spotreba</a:t>
            </a:r>
          </a:p>
          <a:p>
            <a:pPr lvl="1">
              <a:lnSpc>
                <a:spcPct val="70000"/>
              </a:lnSpc>
            </a:pPr>
            <a:r>
              <a:rPr lang="sk-SK" sz="2000" dirty="0" err="1" smtClean="0">
                <a:solidFill>
                  <a:srgbClr val="000000"/>
                </a:solidFill>
              </a:rPr>
              <a:t>prednaska</a:t>
            </a:r>
            <a:endParaRPr lang="sk-SK" sz="2000" dirty="0" smtClean="0">
              <a:solidFill>
                <a:srgbClr val="000000"/>
              </a:solidFill>
            </a:endParaRPr>
          </a:p>
        </p:txBody>
      </p:sp>
      <p:sp>
        <p:nvSpPr>
          <p:cNvPr id="9219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0" y="4495800"/>
            <a:ext cx="7772400" cy="2362200"/>
          </a:xfrm>
        </p:spPr>
        <p:txBody>
          <a:bodyPr>
            <a:normAutofit fontScale="92500" lnSpcReduction="20000"/>
          </a:bodyPr>
          <a:lstStyle/>
          <a:p>
            <a:pPr>
              <a:buFontTx/>
              <a:buNone/>
            </a:pPr>
            <a:r>
              <a:rPr lang="sk-SK" sz="2800" b="1" dirty="0" smtClean="0">
                <a:solidFill>
                  <a:srgbClr val="000000"/>
                </a:solidFill>
              </a:rPr>
              <a:t>4/  Z hľadiska dostupnosti</a:t>
            </a:r>
          </a:p>
          <a:p>
            <a:pPr>
              <a:lnSpc>
                <a:spcPct val="80000"/>
              </a:lnSpc>
            </a:pPr>
            <a:r>
              <a:rPr lang="sk-SK" sz="2800" dirty="0" smtClean="0">
                <a:solidFill>
                  <a:srgbClr val="000000"/>
                </a:solidFill>
              </a:rPr>
              <a:t>   ekonomické - </a:t>
            </a:r>
            <a:r>
              <a:rPr lang="sk-SK" sz="2800" dirty="0" err="1" smtClean="0">
                <a:solidFill>
                  <a:srgbClr val="000000"/>
                </a:solidFill>
              </a:rPr>
              <a:t>vycerpatelne</a:t>
            </a:r>
            <a:endParaRPr lang="sk-SK" sz="2800" dirty="0" smtClean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sk-SK" sz="2800" dirty="0" smtClean="0">
                <a:solidFill>
                  <a:srgbClr val="000000"/>
                </a:solidFill>
              </a:rPr>
              <a:t>              - absolútne obmedzené – rudy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sk-SK" sz="2800" dirty="0" err="1" smtClean="0">
                <a:solidFill>
                  <a:srgbClr val="000000"/>
                </a:solidFill>
              </a:rPr>
              <a:t>Nedaju</a:t>
            </a:r>
            <a:r>
              <a:rPr lang="sk-SK" sz="2800" dirty="0" smtClean="0">
                <a:solidFill>
                  <a:srgbClr val="000000"/>
                </a:solidFill>
              </a:rPr>
              <a:t> sa </a:t>
            </a:r>
            <a:r>
              <a:rPr lang="sk-SK" sz="2800" dirty="0" err="1" smtClean="0">
                <a:solidFill>
                  <a:srgbClr val="000000"/>
                </a:solidFill>
              </a:rPr>
              <a:t>obnovit</a:t>
            </a:r>
            <a:endParaRPr lang="sk-SK" sz="2800" dirty="0" smtClean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sk-SK" sz="2800" dirty="0" smtClean="0">
                <a:solidFill>
                  <a:srgbClr val="000000"/>
                </a:solidFill>
              </a:rPr>
              <a:t>              - relatívne obmedzené – lesy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sk-SK" sz="2800" dirty="0" err="1" smtClean="0">
                <a:solidFill>
                  <a:srgbClr val="000000"/>
                </a:solidFill>
              </a:rPr>
              <a:t>Daju</a:t>
            </a:r>
            <a:r>
              <a:rPr lang="sk-SK" sz="2800" dirty="0" smtClean="0">
                <a:solidFill>
                  <a:srgbClr val="000000"/>
                </a:solidFill>
              </a:rPr>
              <a:t> sa </a:t>
            </a:r>
            <a:r>
              <a:rPr lang="sk-SK" sz="2800" dirty="0" err="1" smtClean="0">
                <a:solidFill>
                  <a:srgbClr val="000000"/>
                </a:solidFill>
              </a:rPr>
              <a:t>obnovit</a:t>
            </a:r>
            <a:r>
              <a:rPr lang="sk-SK" sz="2800" dirty="0" smtClean="0">
                <a:solidFill>
                  <a:srgbClr val="000000"/>
                </a:solidFill>
              </a:rPr>
              <a:t> </a:t>
            </a:r>
            <a:r>
              <a:rPr lang="sk-SK" sz="2800" dirty="0" err="1" smtClean="0">
                <a:solidFill>
                  <a:srgbClr val="000000"/>
                </a:solidFill>
              </a:rPr>
              <a:t>usilim</a:t>
            </a:r>
            <a:r>
              <a:rPr lang="sk-SK" sz="2800" dirty="0" smtClean="0">
                <a:solidFill>
                  <a:srgbClr val="000000"/>
                </a:solidFill>
              </a:rPr>
              <a:t> a </a:t>
            </a:r>
            <a:r>
              <a:rPr lang="sk-SK" sz="2800" dirty="0" err="1" smtClean="0">
                <a:solidFill>
                  <a:srgbClr val="000000"/>
                </a:solidFill>
              </a:rPr>
              <a:t>nakladmi</a:t>
            </a:r>
            <a:endParaRPr lang="sk-SK" sz="2800" dirty="0" smtClean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</a:pPr>
            <a:r>
              <a:rPr lang="sk-SK" sz="2800" dirty="0" smtClean="0">
                <a:solidFill>
                  <a:srgbClr val="000000"/>
                </a:solidFill>
              </a:rPr>
              <a:t>   voľné – </a:t>
            </a:r>
            <a:r>
              <a:rPr lang="sk-SK" sz="2800" dirty="0" err="1" smtClean="0">
                <a:solidFill>
                  <a:srgbClr val="000000"/>
                </a:solidFill>
              </a:rPr>
              <a:t>nevycerpatelne</a:t>
            </a:r>
            <a:r>
              <a:rPr lang="sk-SK" sz="2800" dirty="0" smtClean="0">
                <a:solidFill>
                  <a:srgbClr val="000000"/>
                </a:solidFill>
              </a:rPr>
              <a:t> – </a:t>
            </a:r>
            <a:r>
              <a:rPr lang="sk-SK" sz="2800" dirty="0" err="1" smtClean="0">
                <a:solidFill>
                  <a:srgbClr val="000000"/>
                </a:solidFill>
              </a:rPr>
              <a:t>sln</a:t>
            </a:r>
            <a:r>
              <a:rPr lang="sk-SK" sz="2800" dirty="0" smtClean="0">
                <a:solidFill>
                  <a:srgbClr val="000000"/>
                </a:solidFill>
              </a:rPr>
              <a:t>. </a:t>
            </a:r>
            <a:r>
              <a:rPr lang="sk-SK" sz="2800" dirty="0" err="1" smtClean="0">
                <a:solidFill>
                  <a:srgbClr val="000000"/>
                </a:solidFill>
              </a:rPr>
              <a:t>ziarenie</a:t>
            </a:r>
            <a:r>
              <a:rPr lang="sk-SK" sz="2800" dirty="0" smtClean="0">
                <a:solidFill>
                  <a:srgbClr val="000000"/>
                </a:solidFill>
              </a:rPr>
              <a:t>, voda, vzduch </a:t>
            </a:r>
          </a:p>
        </p:txBody>
      </p:sp>
      <p:pic>
        <p:nvPicPr>
          <p:cNvPr id="25602" name="Picture 2" descr="http://www.empemont.cz/upload/15_led-vo-cela-ulice-web4-dok-800x535_v.jpg"/>
          <p:cNvPicPr>
            <a:picLocks noChangeAspect="1" noChangeArrowheads="1"/>
          </p:cNvPicPr>
          <p:nvPr/>
        </p:nvPicPr>
        <p:blipFill>
          <a:blip r:embed="rId3" cstate="print"/>
          <a:srcRect l="4082" b="20929"/>
          <a:stretch>
            <a:fillRect/>
          </a:stretch>
        </p:blipFill>
        <p:spPr bwMode="auto">
          <a:xfrm>
            <a:off x="5192419" y="0"/>
            <a:ext cx="3951581" cy="1916832"/>
          </a:xfrm>
          <a:prstGeom prst="rect">
            <a:avLst/>
          </a:prstGeom>
          <a:noFill/>
        </p:spPr>
      </p:pic>
      <p:pic>
        <p:nvPicPr>
          <p:cNvPr id="25606" name="Picture 6" descr="http://image1-cdn.n24.de/image/3604930/2/large16x9/deq/uni-referat_580x325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93792" y="2204864"/>
            <a:ext cx="3950208" cy="2102217"/>
          </a:xfrm>
          <a:prstGeom prst="rect">
            <a:avLst/>
          </a:prstGeom>
          <a:noFill/>
        </p:spPr>
      </p:pic>
      <p:pic>
        <p:nvPicPr>
          <p:cNvPr id="25608" name="Picture 8" descr="http://thumbs.dreamstime.com/x/eisenerz-eisenhaltiger-sandstein-8075923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20072" y="4293097"/>
            <a:ext cx="1440160" cy="1198934"/>
          </a:xfrm>
          <a:prstGeom prst="rect">
            <a:avLst/>
          </a:prstGeom>
          <a:noFill/>
        </p:spPr>
      </p:pic>
      <p:pic>
        <p:nvPicPr>
          <p:cNvPr id="25610" name="Picture 10" descr="http://www.wandtattoos.org/images/wandtattoo-baum.jp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948264" y="4365104"/>
            <a:ext cx="1691680" cy="1479504"/>
          </a:xfrm>
          <a:prstGeom prst="rect">
            <a:avLst/>
          </a:prstGeom>
          <a:noFill/>
        </p:spPr>
      </p:pic>
      <p:pic>
        <p:nvPicPr>
          <p:cNvPr id="25616" name="Picture 16" descr="http://www.allmystery.de/dateien/uh59637,1277474077,wasserglas.JPG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8EA6BE"/>
              </a:clrFrom>
              <a:clrTo>
                <a:srgbClr val="8EA6B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244408" y="5658544"/>
            <a:ext cx="899592" cy="11994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</TotalTime>
  <Words>926</Words>
  <Application>Microsoft Office PowerPoint</Application>
  <PresentationFormat>Prezentácia na obrazovke (4:3)</PresentationFormat>
  <Paragraphs>305</Paragraphs>
  <Slides>20</Slides>
  <Notes>13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20</vt:i4>
      </vt:variant>
    </vt:vector>
  </HeadingPairs>
  <TitlesOfParts>
    <vt:vector size="21" baseType="lpstr">
      <vt:lpstr>Motív Office</vt:lpstr>
      <vt:lpstr>Základy fungovania ekonomiky</vt:lpstr>
      <vt:lpstr>Snímka 2</vt:lpstr>
      <vt:lpstr>Systém ekonomických vied</vt:lpstr>
      <vt:lpstr>Potreby </vt:lpstr>
      <vt:lpstr>Štruktúra potrieb</vt:lpstr>
      <vt:lpstr>4/ Maslow</vt:lpstr>
      <vt:lpstr>Snímka 7</vt:lpstr>
      <vt:lpstr>Statok = akákoľvek vec, ktorá slúži na uspokojovanie potrieb</vt:lpstr>
      <vt:lpstr>Snímka 9</vt:lpstr>
      <vt:lpstr>Snímka 10</vt:lpstr>
      <vt:lpstr>Základný rozpor spoločnosti</vt:lpstr>
      <vt:lpstr>Snímka 12</vt:lpstr>
      <vt:lpstr>Ekonomické systémy</vt:lpstr>
      <vt:lpstr>Ekonomický systém</vt:lpstr>
      <vt:lpstr>Snímka 15</vt:lpstr>
      <vt:lpstr>1/   Primitívne (tradičné) civilizácie</vt:lpstr>
      <vt:lpstr>2/   Príkazová ekonomika</vt:lpstr>
      <vt:lpstr>3/   Trhová ekonomika</vt:lpstr>
      <vt:lpstr>4/   Zmiešaná ekonomika (Keynes) – funkcie štátu</vt:lpstr>
      <vt:lpstr>Transformácia  ES =  </vt:lpstr>
    </vt:vector>
  </TitlesOfParts>
  <Company>KMAME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Základy fungovania ekonomiky</dc:title>
  <dc:creator>frb202</dc:creator>
  <cp:lastModifiedBy>Andrej</cp:lastModifiedBy>
  <cp:revision>76</cp:revision>
  <dcterms:created xsi:type="dcterms:W3CDTF">2013-09-24T16:13:05Z</dcterms:created>
  <dcterms:modified xsi:type="dcterms:W3CDTF">2014-01-09T22:57:27Z</dcterms:modified>
</cp:coreProperties>
</file>