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74BD47-E6E9-40EC-A6ED-58EEDA3DFFEC}" type="datetimeFigureOut">
              <a:rPr lang="sk-SK" smtClean="0"/>
              <a:pPr/>
              <a:t>8.11.2012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DA7785-4985-43A5-94F7-F9DA6480239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Cvičenie 5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44584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sk-SK" dirty="0" err="1" smtClean="0"/>
              <a:t>Sniffovanie</a:t>
            </a:r>
            <a:r>
              <a:rPr lang="sk-SK" dirty="0" smtClean="0"/>
              <a:t> výmeny správ pri </a:t>
            </a:r>
            <a:r>
              <a:rPr lang="sk-SK" dirty="0" err="1" smtClean="0"/>
              <a:t>VoIP</a:t>
            </a:r>
            <a:r>
              <a:rPr lang="sk-SK" dirty="0" smtClean="0"/>
              <a:t>:</a:t>
            </a:r>
          </a:p>
          <a:p>
            <a:pPr marL="834390" lvl="1" indent="-514350"/>
            <a:r>
              <a:rPr lang="sk-SK" dirty="0" smtClean="0"/>
              <a:t>SIP</a:t>
            </a:r>
          </a:p>
          <a:p>
            <a:pPr marL="834390" lvl="1" indent="-514350"/>
            <a:r>
              <a:rPr lang="sk-SK" dirty="0" smtClean="0"/>
              <a:t>RTP</a:t>
            </a:r>
          </a:p>
          <a:p>
            <a:pPr marL="834390" lvl="1" indent="-514350"/>
            <a:r>
              <a:rPr lang="sk-SK" dirty="0" smtClean="0"/>
              <a:t>DNS, SRV a NAPTR záznamy</a:t>
            </a:r>
          </a:p>
          <a:p>
            <a:pPr marL="834390" lvl="1" indent="-514350"/>
            <a:r>
              <a:rPr lang="sk-SK" dirty="0" smtClean="0"/>
              <a:t>SDP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 marL="514350" indent="-514350">
              <a:buNone/>
            </a:pPr>
            <a:r>
              <a:rPr lang="sk-SK" dirty="0" smtClean="0"/>
              <a:t>Ak chceme vedieť </a:t>
            </a:r>
            <a:r>
              <a:rPr lang="sk-SK" dirty="0" smtClean="0">
                <a:solidFill>
                  <a:srgbClr val="FF0000"/>
                </a:solidFill>
              </a:rPr>
              <a:t>či</a:t>
            </a:r>
            <a:r>
              <a:rPr lang="sk-SK" dirty="0" smtClean="0"/>
              <a:t> niečo funguje, musíme najprv vedieť </a:t>
            </a:r>
            <a:r>
              <a:rPr lang="sk-SK" dirty="0" smtClean="0">
                <a:solidFill>
                  <a:srgbClr val="FF0000"/>
                </a:solidFill>
              </a:rPr>
              <a:t>ako</a:t>
            </a:r>
            <a:r>
              <a:rPr lang="sk-SK" dirty="0" smtClean="0"/>
              <a:t> to funguje !	</a:t>
            </a:r>
          </a:p>
          <a:p>
            <a:pPr marL="514350" indent="-514350">
              <a:buNone/>
            </a:pP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Nekompatibilné </a:t>
            </a:r>
            <a:r>
              <a:rPr lang="sk-SK" dirty="0" err="1" smtClean="0"/>
              <a:t>kodeky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Nasimulujte situáciu, v ktorej zrealizujete hovor medzi 2 účastníkmi, ktorých klienti nemajú kompatibilné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kodeky</a:t>
            </a:r>
            <a:r>
              <a:rPr lang="sk-SK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Praktické </a:t>
            </a:r>
            <a:r>
              <a:rPr lang="sk-SK" dirty="0" err="1" smtClean="0"/>
              <a:t>labáky</a:t>
            </a:r>
            <a:r>
              <a:rPr lang="sk-SK" dirty="0" smtClean="0"/>
              <a:t> </a:t>
            </a:r>
            <a:r>
              <a:rPr lang="sk-SK" sz="4000" dirty="0" smtClean="0"/>
              <a:t>(</a:t>
            </a:r>
            <a:r>
              <a:rPr lang="sk-SK" sz="4000" b="1" dirty="0" err="1" smtClean="0"/>
              <a:t>S</a:t>
            </a:r>
            <a:r>
              <a:rPr lang="sk-SK" sz="4000" dirty="0" err="1" smtClean="0"/>
              <a:t>witch</a:t>
            </a:r>
            <a:r>
              <a:rPr lang="sk-SK" sz="4000" dirty="0" smtClean="0"/>
              <a:t> </a:t>
            </a:r>
            <a:r>
              <a:rPr lang="sk-SK" sz="4000" b="1" dirty="0" smtClean="0"/>
              <a:t>P</a:t>
            </a:r>
            <a:r>
              <a:rPr lang="sk-SK" sz="4000" dirty="0" smtClean="0"/>
              <a:t>ort </a:t>
            </a:r>
            <a:r>
              <a:rPr lang="sk-SK" sz="4000" b="1" dirty="0" err="1" smtClean="0"/>
              <a:t>AN</a:t>
            </a:r>
            <a:r>
              <a:rPr lang="sk-SK" sz="4000" dirty="0" err="1" smtClean="0"/>
              <a:t>alyzer</a:t>
            </a:r>
            <a:r>
              <a:rPr lang="sk-SK" sz="4000" dirty="0" smtClean="0"/>
              <a:t>)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Úloha 1</a:t>
            </a:r>
          </a:p>
          <a:p>
            <a:pPr>
              <a:buNone/>
            </a:pPr>
            <a:r>
              <a:rPr lang="sk-SK" dirty="0" smtClean="0"/>
              <a:t>1</a:t>
            </a:r>
            <a:r>
              <a:rPr lang="sk-SK" dirty="0" smtClean="0"/>
              <a:t>. zapojenie</a:t>
            </a:r>
          </a:p>
          <a:p>
            <a:pPr>
              <a:buNone/>
            </a:pPr>
            <a:r>
              <a:rPr lang="sk-SK" dirty="0" smtClean="0"/>
              <a:t>2. overenie DHCP, IP </a:t>
            </a:r>
            <a:r>
              <a:rPr lang="sk-SK" dirty="0" smtClean="0"/>
              <a:t>komunikácia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3. </a:t>
            </a:r>
            <a:r>
              <a:rPr lang="sk-SK" dirty="0" err="1" smtClean="0"/>
              <a:t>promiscuote</a:t>
            </a:r>
            <a:r>
              <a:rPr lang="sk-SK" dirty="0" smtClean="0"/>
              <a:t> </a:t>
            </a:r>
            <a:r>
              <a:rPr lang="sk-SK" dirty="0" err="1" smtClean="0"/>
              <a:t>mode</a:t>
            </a:r>
            <a:r>
              <a:rPr lang="sk-SK" dirty="0" smtClean="0"/>
              <a:t> VM</a:t>
            </a:r>
          </a:p>
          <a:p>
            <a:pPr>
              <a:buNone/>
            </a:pPr>
            <a:r>
              <a:rPr lang="sk-SK" dirty="0" smtClean="0"/>
              <a:t>4. </a:t>
            </a:r>
            <a:r>
              <a:rPr lang="sk-SK" dirty="0" smtClean="0"/>
              <a:t>konfigurácia </a:t>
            </a:r>
            <a:r>
              <a:rPr lang="sk-SK" dirty="0" smtClean="0"/>
              <a:t>SPAN</a:t>
            </a:r>
          </a:p>
          <a:p>
            <a:pPr>
              <a:buNone/>
            </a:pPr>
            <a:r>
              <a:rPr lang="sk-SK" dirty="0" smtClean="0"/>
              <a:t>5. overenie </a:t>
            </a:r>
            <a:r>
              <a:rPr lang="sk-SK" dirty="0" smtClean="0"/>
              <a:t>monitoringu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Úloha 2 –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remote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SPAN</a:t>
            </a:r>
          </a:p>
          <a:p>
            <a:pPr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(Úloha 3 – VLAN SPAN)</a:t>
            </a:r>
            <a:endParaRPr lang="sk-SK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Filtre vo </a:t>
            </a:r>
            <a:r>
              <a:rPr lang="sk-SK" dirty="0" err="1" smtClean="0"/>
              <a:t>Wiresharku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Mám </a:t>
            </a:r>
            <a:r>
              <a:rPr lang="sk-SK" dirty="0" err="1" smtClean="0"/>
              <a:t>Wireshark</a:t>
            </a:r>
            <a:r>
              <a:rPr lang="sk-SK" dirty="0" smtClean="0"/>
              <a:t> záznam.</a:t>
            </a:r>
          </a:p>
          <a:p>
            <a:pPr>
              <a:buNone/>
            </a:pP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39552" y="2818383"/>
            <a:ext cx="775860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prstClr val="black"/>
                </a:solidFill>
              </a:rPr>
              <a:t>	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dns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900" dirty="0" smtClean="0">
                <a:solidFill>
                  <a:schemeClr val="accent2">
                    <a:lumMod val="50000"/>
                  </a:schemeClr>
                </a:solidFill>
              </a:rPr>
              <a:t>|| sip || </a:t>
            </a:r>
            <a:r>
              <a:rPr lang="en-US" sz="2900" dirty="0" err="1" smtClean="0">
                <a:solidFill>
                  <a:schemeClr val="accent2">
                    <a:lumMod val="50000"/>
                  </a:schemeClr>
                </a:solidFill>
              </a:rPr>
              <a:t>rtp</a:t>
            </a:r>
            <a:r>
              <a:rPr lang="en-US" sz="2900" dirty="0" smtClean="0">
                <a:solidFill>
                  <a:srgbClr val="DD8047">
                    <a:lumMod val="75000"/>
                  </a:srgbClr>
                </a:solidFill>
              </a:rPr>
              <a:t> </a:t>
            </a:r>
            <a:r>
              <a:rPr lang="en-US" sz="2900" dirty="0" smtClean="0">
                <a:solidFill>
                  <a:prstClr val="black"/>
                </a:solidFill>
              </a:rPr>
              <a:t>		(resp. OR)</a:t>
            </a:r>
            <a:endParaRPr lang="sk-SK" sz="2900" dirty="0" smtClean="0">
              <a:solidFill>
                <a:prstClr val="black"/>
              </a:solidFill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11560" y="3400400"/>
            <a:ext cx="8153400" cy="6046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sk-SK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Ako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</a:t>
            </a:r>
            <a:r>
              <a:rPr kumimoji="0" lang="sk-SK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filtrujem</a:t>
            </a:r>
            <a:r>
              <a:rPr kumimoji="0" lang="sk-SK" sz="29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iba pakety s danou IP adresou?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sk-SK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sk-SK" sz="2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9552" y="3898503"/>
            <a:ext cx="775860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ip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address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== 158.193.139.1</a:t>
            </a: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611560" y="4552528"/>
            <a:ext cx="8153400" cy="6046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sk-SK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Ako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</a:t>
            </a:r>
            <a:r>
              <a:rPr kumimoji="0" lang="sk-SK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lúčim z</a:t>
            </a:r>
            <a:r>
              <a:rPr kumimoji="0" lang="sk-SK" sz="29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filtra pakety s danou IP adresou?</a:t>
            </a:r>
            <a:endParaRPr kumimoji="0" lang="sk-SK" sz="2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9552" y="5050631"/>
            <a:ext cx="775860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! 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ip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address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== 158.193.139.1 </a:t>
            </a:r>
          </a:p>
        </p:txBody>
      </p:sp>
      <p:sp>
        <p:nvSpPr>
          <p:cNvPr id="9" name="Obdĺžnik 8"/>
          <p:cNvSpPr/>
          <p:nvPr/>
        </p:nvSpPr>
        <p:spPr>
          <a:xfrm>
            <a:off x="611560" y="2314327"/>
            <a:ext cx="797463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sk-SK" sz="2900" dirty="0" smtClean="0">
                <a:solidFill>
                  <a:srgbClr val="94B6D2">
                    <a:lumMod val="50000"/>
                  </a:srgbClr>
                </a:solidFill>
              </a:rPr>
              <a:t>Ako vyfiltrujem iba </a:t>
            </a:r>
            <a:r>
              <a:rPr lang="sk-SK" sz="2900" dirty="0" err="1" smtClean="0">
                <a:solidFill>
                  <a:srgbClr val="94B6D2">
                    <a:lumMod val="50000"/>
                  </a:srgbClr>
                </a:solidFill>
              </a:rPr>
              <a:t>dns</a:t>
            </a:r>
            <a:r>
              <a:rPr lang="sk-SK" sz="2900" dirty="0" smtClean="0">
                <a:solidFill>
                  <a:srgbClr val="94B6D2">
                    <a:lumMod val="50000"/>
                  </a:srgbClr>
                </a:solidFill>
              </a:rPr>
              <a:t>, sip a </a:t>
            </a:r>
            <a:r>
              <a:rPr lang="sk-SK" sz="2900" dirty="0" err="1" smtClean="0">
                <a:solidFill>
                  <a:srgbClr val="94B6D2">
                    <a:lumMod val="50000"/>
                  </a:srgbClr>
                </a:solidFill>
              </a:rPr>
              <a:t>rtp</a:t>
            </a:r>
            <a:r>
              <a:rPr lang="sk-SK" sz="2900" dirty="0" smtClean="0">
                <a:solidFill>
                  <a:srgbClr val="94B6D2">
                    <a:lumMod val="50000"/>
                  </a:srgbClr>
                </a:solidFill>
              </a:rPr>
              <a:t> pakety?</a:t>
            </a:r>
            <a:r>
              <a:rPr lang="en-US" sz="2900" dirty="0" smtClean="0">
                <a:solidFill>
                  <a:prstClr val="black"/>
                </a:solidFill>
              </a:rPr>
              <a:t> 	</a:t>
            </a:r>
            <a:endParaRPr lang="sk-SK" sz="29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Wireshark</a:t>
            </a:r>
            <a:r>
              <a:rPr lang="sk-SK" dirty="0" smtClean="0"/>
              <a:t> menu pre SIP telefóniu</a:t>
            </a:r>
            <a:endParaRPr lang="sk-SK" dirty="0"/>
          </a:p>
        </p:txBody>
      </p:sp>
      <p:pic>
        <p:nvPicPr>
          <p:cNvPr id="7" name="Obrázok 6" descr="wireshark_menu_SIP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844824"/>
            <a:ext cx="4735639" cy="3880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</a:t>
            </a:r>
            <a:r>
              <a:rPr lang="sk-SK" dirty="0" err="1" smtClean="0"/>
              <a:t>sniffovať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teória z prednášok</a:t>
            </a:r>
          </a:p>
          <a:p>
            <a:r>
              <a:rPr lang="sk-SK" dirty="0" err="1" smtClean="0"/>
              <a:t>nil.uniza.sk</a:t>
            </a:r>
            <a:r>
              <a:rPr lang="sk-SK" dirty="0" smtClean="0"/>
              <a:t> – </a:t>
            </a:r>
            <a:r>
              <a:rPr lang="sk-SK" dirty="0" err="1" smtClean="0"/>
              <a:t>search</a:t>
            </a:r>
            <a:r>
              <a:rPr lang="sk-SK" dirty="0" smtClean="0"/>
              <a:t>: SIP </a:t>
            </a:r>
            <a:r>
              <a:rPr lang="sk-SK" dirty="0" err="1" smtClean="0"/>
              <a:t>call</a:t>
            </a:r>
            <a:r>
              <a:rPr lang="sk-SK" dirty="0" smtClean="0"/>
              <a:t> </a:t>
            </a:r>
            <a:r>
              <a:rPr lang="sk-SK" dirty="0" err="1" smtClean="0"/>
              <a:t>flow</a:t>
            </a:r>
            <a:r>
              <a:rPr lang="sk-SK" dirty="0" smtClean="0"/>
              <a:t> (rôzne scenáre)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Registrácia: </a:t>
            </a:r>
          </a:p>
          <a:p>
            <a:pPr lvl="1"/>
            <a:r>
              <a:rPr lang="sk-SK" dirty="0" smtClean="0"/>
              <a:t>Register</a:t>
            </a:r>
          </a:p>
          <a:p>
            <a:pPr lvl="1"/>
            <a:r>
              <a:rPr lang="sk-SK" dirty="0" err="1" smtClean="0"/>
              <a:t>Unauthorized</a:t>
            </a:r>
            <a:r>
              <a:rPr lang="sk-SK" dirty="0" smtClean="0"/>
              <a:t> – „Povedz mi kto si“</a:t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r>
              <a:rPr lang="sk-SK" dirty="0" smtClean="0"/>
              <a:t>Rôzne správanie závislé od použitého klienta:</a:t>
            </a:r>
          </a:p>
          <a:p>
            <a:pPr lvl="1"/>
            <a:r>
              <a:rPr lang="sk-SK" dirty="0" smtClean="0"/>
              <a:t>niektorý klient dá echo.. si registrovaný, niektorý nie</a:t>
            </a:r>
          </a:p>
          <a:p>
            <a:pPr lvl="1"/>
            <a:r>
              <a:rPr lang="sk-SK" dirty="0" smtClean="0"/>
              <a:t>niekedy klient ostane visieť v niektorom stave</a:t>
            </a:r>
          </a:p>
          <a:p>
            <a:pPr lvl="1"/>
            <a:r>
              <a:rPr lang="sk-SK" dirty="0" smtClean="0"/>
              <a:t>niekedy nás neregistruje</a:t>
            </a:r>
          </a:p>
          <a:p>
            <a:pPr lvl="1"/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DNS </a:t>
            </a:r>
            <a:r>
              <a:rPr lang="sk-SK" dirty="0" err="1" smtClean="0"/>
              <a:t>sniff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409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Ako klienta použite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Jitsi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alebo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Xlite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dchyťte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Wiresharkom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pPr lvl="1"/>
            <a:r>
              <a:rPr lang="sk-SK" dirty="0" smtClean="0"/>
              <a:t>ako sa klient snaží lokalizovať DNS server a zistiť IP adresu servera, ktorý spravuje doménu </a:t>
            </a:r>
            <a:r>
              <a:rPr lang="sk-SK" dirty="0" err="1" smtClean="0"/>
              <a:t>kis.fri.uniza.sk</a:t>
            </a:r>
            <a:r>
              <a:rPr lang="sk-SK" dirty="0" smtClean="0"/>
              <a:t> (</a:t>
            </a:r>
            <a:r>
              <a:rPr lang="sk-SK" dirty="0" smtClean="0"/>
              <a:t>kontá 200 až 220) </a:t>
            </a:r>
          </a:p>
          <a:p>
            <a:pPr lvl="1"/>
            <a:r>
              <a:rPr lang="sk-SK" dirty="0" smtClean="0"/>
              <a:t>zistite či daný klient používa  SRV a NAPTR záznamy.</a:t>
            </a:r>
          </a:p>
          <a:p>
            <a:pPr lvl="1"/>
            <a:r>
              <a:rPr lang="sk-SK" dirty="0" smtClean="0"/>
              <a:t>výmenu SIP správ: </a:t>
            </a:r>
            <a:r>
              <a:rPr lang="sk-SK" dirty="0" err="1" smtClean="0"/>
              <a:t>Registrer</a:t>
            </a:r>
            <a:r>
              <a:rPr lang="sk-SK" dirty="0" smtClean="0"/>
              <a:t>, </a:t>
            </a:r>
            <a:r>
              <a:rPr lang="sk-SK" dirty="0" err="1" smtClean="0"/>
              <a:t>Unauthorized</a:t>
            </a:r>
            <a:r>
              <a:rPr lang="sk-SK" dirty="0" smtClean="0"/>
              <a:t>, Register - s údajmi, ..</a:t>
            </a:r>
          </a:p>
          <a:p>
            <a:pPr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Aký filter na to vo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Wiresharku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použiť?</a:t>
            </a:r>
          </a:p>
          <a:p>
            <a:pPr>
              <a:buNone/>
            </a:pP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39552" y="4690591"/>
            <a:ext cx="775860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prstClr val="black"/>
                </a:solidFill>
              </a:rPr>
              <a:t>	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dns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900" dirty="0" smtClean="0">
                <a:solidFill>
                  <a:schemeClr val="accent2">
                    <a:lumMod val="50000"/>
                  </a:schemeClr>
                </a:solidFill>
              </a:rPr>
              <a:t>|| </a:t>
            </a:r>
            <a:r>
              <a:rPr lang="en-US" sz="2900" dirty="0" smtClean="0">
                <a:solidFill>
                  <a:schemeClr val="accent2">
                    <a:lumMod val="50000"/>
                  </a:schemeClr>
                </a:solidFill>
              </a:rPr>
              <a:t>sip</a:t>
            </a:r>
            <a:endParaRPr lang="sk-SK" sz="2900" dirty="0" smtClean="0">
              <a:solidFill>
                <a:prstClr val="black"/>
              </a:solidFill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11560" y="5272608"/>
            <a:ext cx="8153400" cy="6046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Čo robiť ak nevidím vo </a:t>
            </a:r>
            <a:r>
              <a:rPr kumimoji="0" 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Wiresharku</a:t>
            </a:r>
            <a:r>
              <a:rPr kumimoji="0" 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DNS</a:t>
            </a:r>
            <a:r>
              <a:rPr lang="sk-SK" sz="27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kumimoji="0" lang="sk-SK" sz="27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sk-SK" sz="2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9552" y="5770711"/>
            <a:ext cx="775860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clear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DNS 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cache</a:t>
            </a:r>
            <a:endParaRPr lang="sk-SK" sz="29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Registrácia </a:t>
            </a:r>
            <a:r>
              <a:rPr lang="en-US" dirty="0" smtClean="0"/>
              <a:t>/ </a:t>
            </a:r>
            <a:r>
              <a:rPr lang="sk-SK" dirty="0" err="1" smtClean="0"/>
              <a:t>Deregistrácia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solidFill>
                  <a:schemeClr val="accent1">
                    <a:lumMod val="50000"/>
                  </a:schemeClr>
                </a:solidFill>
              </a:rPr>
              <a:t>Aký je rozdiel keď sa klient registruje a keď sa </a:t>
            </a:r>
            <a:r>
              <a:rPr lang="sk-SK" sz="2800" dirty="0" err="1" smtClean="0">
                <a:solidFill>
                  <a:schemeClr val="accent1">
                    <a:lumMod val="50000"/>
                  </a:schemeClr>
                </a:solidFill>
              </a:rPr>
              <a:t>deregistruje</a:t>
            </a:r>
            <a:r>
              <a:rPr lang="sk-SK" sz="28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1">
                    <a:lumMod val="50000"/>
                  </a:schemeClr>
                </a:solidFill>
              </a:rPr>
              <a:t>Ako sa v </a:t>
            </a:r>
            <a:r>
              <a:rPr lang="sk-SK" sz="2800" dirty="0" err="1" smtClean="0">
                <a:solidFill>
                  <a:schemeClr val="accent1">
                    <a:lumMod val="50000"/>
                  </a:schemeClr>
                </a:solidFill>
              </a:rPr>
              <a:t>Jitsi</a:t>
            </a:r>
            <a:r>
              <a:rPr lang="sk-SK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1">
                    <a:lumMod val="50000"/>
                  </a:schemeClr>
                </a:solidFill>
              </a:rPr>
              <a:t>odregistrujem</a:t>
            </a:r>
            <a:r>
              <a:rPr lang="sk-SK" sz="28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" name="Obdĺžnik 3"/>
          <p:cNvSpPr/>
          <p:nvPr/>
        </p:nvSpPr>
        <p:spPr>
          <a:xfrm>
            <a:off x="557808" y="2996952"/>
            <a:ext cx="775860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sk-SK" sz="2900" dirty="0" smtClean="0">
                <a:solidFill>
                  <a:prstClr val="black"/>
                </a:solidFill>
              </a:rPr>
              <a:t>	</a:t>
            </a: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offline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– klient už viac nebude v databáze, nebude mu možné zavolať</a:t>
            </a:r>
            <a:endParaRPr lang="sk-SK" sz="29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11560" y="3832448"/>
            <a:ext cx="8153400" cy="6046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Odchyťte výmenu správ pri </a:t>
            </a:r>
            <a:r>
              <a:rPr kumimoji="0" 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deregistrácií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9552" y="4293096"/>
            <a:ext cx="7758608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7240" lvl="1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Register, 200</a:t>
            </a:r>
          </a:p>
          <a:p>
            <a:pPr marL="777240" lvl="1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Expires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 = čas, závisí od použitého klienta:</a:t>
            </a:r>
          </a:p>
          <a:p>
            <a:pPr marL="1234440" lvl="2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sk-SK" sz="2900" dirty="0" err="1" smtClean="0">
                <a:solidFill>
                  <a:schemeClr val="accent2">
                    <a:lumMod val="50000"/>
                  </a:schemeClr>
                </a:solidFill>
              </a:rPr>
              <a:t>Jitsi</a:t>
            </a:r>
            <a:r>
              <a:rPr lang="sk-SK" sz="2900" dirty="0" smtClean="0">
                <a:solidFill>
                  <a:schemeClr val="accent2">
                    <a:lumMod val="50000"/>
                  </a:schemeClr>
                </a:solidFill>
              </a:rPr>
              <a:t>: expires=600, keď končím registráciu a idem preč, tak expires=0</a:t>
            </a:r>
            <a:endParaRPr lang="sk-SK" sz="29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endParaRPr lang="sk-SK" sz="29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Neúspešná registrácia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Nasimulujte si neúspešnú registráciu = zle zadané heslo v klientovi a odchyťte výmenu správ pri takejto registrácií. </a:t>
            </a: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2400" dirty="0" smtClean="0"/>
              <a:t>(V </a:t>
            </a:r>
            <a:r>
              <a:rPr lang="sk-SK" sz="2400" dirty="0" err="1" smtClean="0"/>
              <a:t>Jitsi</a:t>
            </a:r>
            <a:r>
              <a:rPr lang="sk-SK" sz="2400" dirty="0" smtClean="0"/>
              <a:t> treba zmazať konto a vytvoriť nové)</a:t>
            </a:r>
            <a:endParaRPr lang="sk-SK" sz="24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57808" y="3362359"/>
            <a:ext cx="7758608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7240" lvl="1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autorizácia - systém 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vás bez zadania správneho hesla nepustí </a:t>
            </a:r>
            <a:endParaRPr lang="sk-SK" sz="27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77240" lvl="1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iné 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by bolo riešenie s anonymným 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prístupom</a:t>
            </a:r>
          </a:p>
          <a:p>
            <a:pPr marL="777240" lvl="1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register 401, </a:t>
            </a:r>
            <a:r>
              <a:rPr lang="sk-SK" sz="2700" dirty="0" err="1" smtClean="0">
                <a:solidFill>
                  <a:schemeClr val="accent2">
                    <a:lumMod val="50000"/>
                  </a:schemeClr>
                </a:solidFill>
              </a:rPr>
              <a:t>unauthorized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, register 401, </a:t>
            </a:r>
            <a:r>
              <a:rPr lang="sk-SK" sz="2700" dirty="0" err="1" smtClean="0">
                <a:solidFill>
                  <a:schemeClr val="accent2">
                    <a:lumMod val="50000"/>
                  </a:schemeClr>
                </a:solidFill>
              </a:rPr>
              <a:t>unauthorized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sk-SK" sz="27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77240" lvl="1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Heslo je </a:t>
            </a:r>
            <a:r>
              <a:rPr lang="sk-SK" sz="2700" dirty="0" err="1" smtClean="0">
                <a:solidFill>
                  <a:schemeClr val="accent2">
                    <a:lumMod val="50000"/>
                  </a:schemeClr>
                </a:solidFill>
              </a:rPr>
              <a:t>za"hash"ované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 do MD5 (ľahké heslá sú prelomiteľné </a:t>
            </a:r>
            <a:r>
              <a:rPr lang="sk-SK" sz="2700" dirty="0" err="1" smtClean="0">
                <a:solidFill>
                  <a:schemeClr val="accent2">
                    <a:lumMod val="50000"/>
                  </a:schemeClr>
                </a:solidFill>
              </a:rPr>
              <a:t>brute-force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sz="2700" dirty="0" err="1" smtClean="0">
                <a:solidFill>
                  <a:schemeClr val="accent2">
                    <a:lumMod val="50000"/>
                  </a:schemeClr>
                </a:solidFill>
              </a:rPr>
              <a:t>alg</a:t>
            </a:r>
            <a:r>
              <a:rPr lang="sk-SK" sz="2700" dirty="0" smtClean="0">
                <a:solidFill>
                  <a:schemeClr val="accent2">
                    <a:lumMod val="50000"/>
                  </a:schemeClr>
                </a:solidFill>
              </a:rPr>
              <a:t>.)</a:t>
            </a:r>
            <a:endParaRPr lang="sk-SK" sz="27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Diagnostika hovoru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424936" cy="496855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INVITE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informačné odpovede: RINGING, TRYING, ..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200 = ak druhá strana príjme hovor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ACKNOWLEDGED = ak ja odpoviem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RTP </a:t>
            </a:r>
            <a:r>
              <a:rPr lang="sk-SK" dirty="0" err="1" smtClean="0"/>
              <a:t>media</a:t>
            </a:r>
            <a:r>
              <a:rPr lang="sk-SK" dirty="0" smtClean="0"/>
              <a:t> stream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BYE = pošle klient ktorý chce ukončiť hovor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200 = odpoveď</a:t>
            </a:r>
            <a:br>
              <a:rPr lang="sk-SK" dirty="0" smtClean="0"/>
            </a:br>
            <a:endParaRPr lang="sk-SK" dirty="0" smtClean="0"/>
          </a:p>
          <a:p>
            <a:pPr marL="514350" indent="-514350">
              <a:buNone/>
            </a:pP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Nastavte klienta aby používal iba PCM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kodek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PCMxy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). Zrealizujte nový hovor a diagnostikujte ho vo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Wiresharku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call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flow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, pokúste sa prehrať odchytený RTP stream priamo vo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Wiresharku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Diagnostika hovoru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510</TotalTime>
  <Words>385</Words>
  <Application>Microsoft Office PowerPoint</Application>
  <PresentationFormat>Prezentácia na obrazovke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Medián</vt:lpstr>
      <vt:lpstr>Cvičenie 5</vt:lpstr>
      <vt:lpstr>Filtre vo Wiresharku</vt:lpstr>
      <vt:lpstr>Wireshark menu pre SIP telefóniu</vt:lpstr>
      <vt:lpstr>Čo sniffovať</vt:lpstr>
      <vt:lpstr>DNS sniff</vt:lpstr>
      <vt:lpstr>Registrácia / Deregistrácia</vt:lpstr>
      <vt:lpstr>Neúspešná registrácia</vt:lpstr>
      <vt:lpstr>Diagnostika hovoru</vt:lpstr>
      <vt:lpstr>Diagnostika hovoru</vt:lpstr>
      <vt:lpstr>Nekompatibilné kodeky</vt:lpstr>
      <vt:lpstr>Praktické labáky (Switch Port ANalyzer)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Cvičenie 1</dc:title>
  <dc:creator>Your User Name</dc:creator>
  <cp:lastModifiedBy>Your User Name</cp:lastModifiedBy>
  <cp:revision>24</cp:revision>
  <dcterms:created xsi:type="dcterms:W3CDTF">2012-10-04T03:26:23Z</dcterms:created>
  <dcterms:modified xsi:type="dcterms:W3CDTF">2012-11-08T07:04:34Z</dcterms:modified>
</cp:coreProperties>
</file>