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3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 type="screen4x3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entury Schoolbook" panose="02040604050505020304" pitchFamily="18" charset="0"/>
        <a:ea typeface="+mn-ea"/>
        <a:cs typeface="Droid Sans Fallback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entury Schoolbook" panose="02040604050505020304" pitchFamily="18" charset="0"/>
        <a:ea typeface="+mn-ea"/>
        <a:cs typeface="Droid Sans Fallback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entury Schoolbook" panose="02040604050505020304" pitchFamily="18" charset="0"/>
        <a:ea typeface="+mn-ea"/>
        <a:cs typeface="Droid Sans Fallback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entury Schoolbook" panose="02040604050505020304" pitchFamily="18" charset="0"/>
        <a:ea typeface="+mn-ea"/>
        <a:cs typeface="Droid Sans Fallback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entury Schoolbook" panose="02040604050505020304" pitchFamily="18" charset="0"/>
        <a:ea typeface="+mn-ea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entury Schoolbook" panose="02040604050505020304" pitchFamily="18" charset="0"/>
        <a:ea typeface="+mn-ea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entury Schoolbook" panose="02040604050505020304" pitchFamily="18" charset="0"/>
        <a:ea typeface="+mn-ea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entury Schoolbook" panose="02040604050505020304" pitchFamily="18" charset="0"/>
        <a:ea typeface="+mn-ea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entury Schoolbook" panose="02040604050505020304" pitchFamily="18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defRPr>
            </a:lvl1pPr>
          </a:lstStyle>
          <a:p>
            <a:endParaRPr lang="sk-SK" altLang="ru-RU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defRPr>
            </a:lvl1pPr>
          </a:lstStyle>
          <a:p>
            <a:fld id="{3129D085-6677-4A59-A49C-BD0DFC58F936}" type="slidenum">
              <a:rPr lang="sk-SK" altLang="ru-RU"/>
              <a:pPr/>
              <a:t>‹#›</a:t>
            </a:fld>
            <a:endParaRPr lang="sk-SK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E4E535-E261-43FB-8534-75C5F91EE0A7}" type="slidenum">
              <a:rPr lang="sk-SK" altLang="ru-RU"/>
              <a:pPr/>
              <a:t>1</a:t>
            </a:fld>
            <a:endParaRPr lang="sk-SK" altLang="ru-RU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CA1314-39DC-401E-B5A5-0262FC698E7B}" type="slidenum">
              <a:rPr lang="sk-SK" altLang="ru-RU"/>
              <a:pPr/>
              <a:t>10</a:t>
            </a:fld>
            <a:endParaRPr lang="sk-SK" altLang="ru-RU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666649-3D25-4C2E-8156-2EBCDDBA8137}" type="slidenum">
              <a:rPr lang="sk-SK" altLang="ru-RU"/>
              <a:pPr/>
              <a:t>11</a:t>
            </a:fld>
            <a:endParaRPr lang="sk-SK" altLang="ru-RU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A0B957-844A-48BA-BA6A-2C6E7FE278B8}" type="slidenum">
              <a:rPr lang="sk-SK" altLang="ru-RU"/>
              <a:pPr/>
              <a:t>12</a:t>
            </a:fld>
            <a:endParaRPr lang="sk-SK" altLang="ru-RU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03250-3B5B-4DFF-B8B9-6F9394F36B88}" type="slidenum">
              <a:rPr lang="sk-SK" altLang="ru-RU"/>
              <a:pPr/>
              <a:t>13</a:t>
            </a:fld>
            <a:endParaRPr lang="sk-SK" altLang="ru-RU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667C5A-2F3F-49C7-9784-5A56BE290FA7}" type="slidenum">
              <a:rPr lang="sk-SK" altLang="ru-RU"/>
              <a:pPr/>
              <a:t>14</a:t>
            </a:fld>
            <a:endParaRPr lang="sk-SK" altLang="ru-RU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904B8B-BCA7-4D12-A8E8-2C7B18604575}" type="slidenum">
              <a:rPr lang="sk-SK" altLang="ru-RU"/>
              <a:pPr/>
              <a:t>15</a:t>
            </a:fld>
            <a:endParaRPr lang="sk-SK" altLang="ru-RU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896ADA-FABD-47FB-9CE4-D77E36DC393E}" type="slidenum">
              <a:rPr lang="sk-SK" altLang="ru-RU"/>
              <a:pPr/>
              <a:t>16</a:t>
            </a:fld>
            <a:endParaRPr lang="sk-SK" altLang="ru-RU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89EFB7-10DF-4C0C-9DF2-03D92C700BDF}" type="slidenum">
              <a:rPr lang="sk-SK" altLang="ru-RU"/>
              <a:pPr/>
              <a:t>17</a:t>
            </a:fld>
            <a:endParaRPr lang="sk-SK" altLang="ru-RU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5F835F-A0FD-47EA-8B8C-27F732A16856}" type="slidenum">
              <a:rPr lang="sk-SK" altLang="ru-RU"/>
              <a:pPr/>
              <a:t>18</a:t>
            </a:fld>
            <a:endParaRPr lang="sk-SK" altLang="ru-RU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5A8DDF-F2CD-404C-A240-BCDDCB3CD3E6}" type="slidenum">
              <a:rPr lang="sk-SK" altLang="ru-RU"/>
              <a:pPr/>
              <a:t>19</a:t>
            </a:fld>
            <a:endParaRPr lang="sk-SK" altLang="ru-RU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C71797-AB61-4F03-8674-2AD3F06E941C}" type="slidenum">
              <a:rPr lang="sk-SK" altLang="ru-RU"/>
              <a:pPr/>
              <a:t>2</a:t>
            </a:fld>
            <a:endParaRPr lang="sk-SK" altLang="ru-RU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808F47-B547-47C8-85F4-3312ABF10DCE}" type="slidenum">
              <a:rPr lang="sk-SK" altLang="ru-RU"/>
              <a:pPr/>
              <a:t>20</a:t>
            </a:fld>
            <a:endParaRPr lang="sk-SK" altLang="ru-RU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41B304-B167-4406-A50D-B204B408579E}" type="slidenum">
              <a:rPr lang="sk-SK" altLang="ru-RU"/>
              <a:pPr/>
              <a:t>21</a:t>
            </a:fld>
            <a:endParaRPr lang="sk-SK" altLang="ru-RU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5DF601-BBFC-4BFE-8C59-A17250EB5F8F}" type="slidenum">
              <a:rPr lang="sk-SK" altLang="ru-RU"/>
              <a:pPr/>
              <a:t>22</a:t>
            </a:fld>
            <a:endParaRPr lang="sk-SK" altLang="ru-RU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B76AA6-D4DD-4DF3-9DD5-408C4BAB42FE}" type="slidenum">
              <a:rPr lang="sk-SK" altLang="ru-RU"/>
              <a:pPr/>
              <a:t>23</a:t>
            </a:fld>
            <a:endParaRPr lang="sk-SK" altLang="ru-RU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2A0B79-C179-4C56-BEA0-DB88C02DFC55}" type="slidenum">
              <a:rPr lang="sk-SK" altLang="ru-RU"/>
              <a:pPr/>
              <a:t>24</a:t>
            </a:fld>
            <a:endParaRPr lang="sk-SK" altLang="ru-RU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C62D97-AF54-4449-B605-AF2A3B48EF6D}" type="slidenum">
              <a:rPr lang="sk-SK" altLang="ru-RU"/>
              <a:pPr/>
              <a:t>25</a:t>
            </a:fld>
            <a:endParaRPr lang="sk-SK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87E5A7-BAE8-4A6F-A968-7D442E0D0E56}" type="slidenum">
              <a:rPr lang="sk-SK" altLang="ru-RU"/>
              <a:pPr/>
              <a:t>3</a:t>
            </a:fld>
            <a:endParaRPr lang="sk-SK" altLang="ru-RU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fld id="{7C5B4E2A-0D23-4F87-A983-41533C49DD03}" type="slidenum">
              <a:rPr lang="sk-SK" altLang="ru-RU" sz="1300"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3</a:t>
            </a:fld>
            <a:endParaRPr lang="sk-SK" altLang="ru-RU" sz="1300">
              <a:latin typeface="Calibri" panose="020F0502020204030204" pitchFamily="34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988FE3-D3F5-41F9-8BE8-609A87BA2280}" type="slidenum">
              <a:rPr lang="sk-SK" altLang="ru-RU"/>
              <a:pPr/>
              <a:t>4</a:t>
            </a:fld>
            <a:endParaRPr lang="sk-SK" altLang="ru-RU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283CC5-6225-4375-9D32-2DD44BF1A436}" type="slidenum">
              <a:rPr lang="sk-SK" altLang="ru-RU"/>
              <a:pPr/>
              <a:t>5</a:t>
            </a:fld>
            <a:endParaRPr lang="sk-SK" altLang="ru-RU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87E172-3146-4FB1-A821-528C19D16B8E}" type="slidenum">
              <a:rPr lang="sk-SK" altLang="ru-RU"/>
              <a:pPr/>
              <a:t>6</a:t>
            </a:fld>
            <a:endParaRPr lang="sk-SK" altLang="ru-RU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23BAE3-5EEF-4BF4-855A-A9F5FE481E23}" type="slidenum">
              <a:rPr lang="sk-SK" altLang="ru-RU"/>
              <a:pPr/>
              <a:t>7</a:t>
            </a:fld>
            <a:endParaRPr lang="sk-SK" altLang="ru-RU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B6D7BD-08B6-4DEE-B0E5-7A36E1E916D2}" type="slidenum">
              <a:rPr lang="sk-SK" altLang="ru-RU"/>
              <a:pPr/>
              <a:t>8</a:t>
            </a:fld>
            <a:endParaRPr lang="sk-SK" altLang="ru-RU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902690-C2E4-4FD5-A0E5-903B9BC00124}" type="slidenum">
              <a:rPr lang="sk-SK" altLang="ru-RU"/>
              <a:pPr/>
              <a:t>9</a:t>
            </a:fld>
            <a:endParaRPr lang="sk-SK" altLang="ru-RU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AB05B2-EC74-4688-AC0D-A95E15F64050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81941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F4E9F24-6152-4835-B223-7C486FD4F7A9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31106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274638"/>
            <a:ext cx="1865313" cy="6197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48300" cy="6197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E64B4AE-BE26-4199-8443-7FAA29C3AC09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40774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A4788F5-1A7E-4CB5-B72E-ED1BD70EA583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55645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FAC1CD0-4274-4711-BB4A-E450431E3869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590132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F78CDD1-4872-47CB-90C1-36BE55069A02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741937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6013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613" y="1600200"/>
            <a:ext cx="3657600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9CF3EB-F34B-4AF1-8428-1C76CDB8E6D4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90073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3EDF41A-7F9B-4228-9511-7E666C6ACD44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581915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C51C3CF-14E1-4BD4-A86D-15681A30EF31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685930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1DB0A34-9315-4BD2-AF3B-10E936A3B37C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973606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D35656B-4083-4BA1-8258-DAEE87B5F6C9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5624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826AA15-32B9-4087-9C71-1A0F845A01FF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94749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1822AD1-4C38-4828-917D-437CE6B91849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83979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B5315C-2B7F-40AC-A72E-3231EF4790D7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705063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274638"/>
            <a:ext cx="1865313" cy="6197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48300" cy="6197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7D3A47-9CC7-43B2-A7CF-CF22B3E18B66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921076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46B8236-B126-4CC1-B89A-BEF3BCE7B096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1626350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F7F840E-4DEB-4ECC-A218-F98FD207CEE4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5063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52B2138-4D7E-4F67-B5F7-FB032C35D331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993065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6013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613" y="1600200"/>
            <a:ext cx="3657600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A8CCDB7-0DD5-4B4E-8A6A-1574BF7379D2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8541023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BA738E-8283-4BF9-B34C-D956F3AF682C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4747870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A248D33-C59A-4D2F-BDA7-A3E2B2900C03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6254832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6E97BA9-AE5D-4952-91E2-361FC795E188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53668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1A61375-3C8A-4303-A26D-9186C8D000CA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9489557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3B658FE-07A3-46A7-8C89-87F1706B2EAE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42462980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4BA1A53-D390-402A-A29C-B9A7E0261FA9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298343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E755004-BAE2-4FF7-9BE5-5E72D242285A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838853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274638"/>
            <a:ext cx="1865313" cy="6197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48300" cy="6197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525E1AF-A6C6-40CD-BFE7-FA2258F0D73F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7977220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CA72170-A0CA-48D4-A23D-D509CB67D7BC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860068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A1C85EC-B06C-4C6E-A36A-72C1CC45A491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42717751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3B7D04F-3075-4B4A-B60F-F1E246FDE36D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1751554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6013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613" y="1600200"/>
            <a:ext cx="3657600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83D1D9C-042E-40C1-BF95-6843D2727823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9427456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8FEF52F-93F8-4159-975D-74B808EEB368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84883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40E09B8-B8FE-46CE-A1FC-D1C477CAF6BB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4029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6013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613" y="1600200"/>
            <a:ext cx="3657600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46D7927-7D3C-4B49-AFF1-B72FFF5AC955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9931558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4F925-78BD-44A2-A51F-2487458EE98D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614239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8015FA4-54B5-4BC7-902B-7FB8C115E691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520425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C74D87D-9213-4A08-9AFB-425F973D6101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3134409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F44B51-9EDD-4AAA-8477-62F8771EA79A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746591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274638"/>
            <a:ext cx="1865313" cy="6197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48300" cy="6197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91B0719-0A52-4A53-B36B-D16B8CBA6A1F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6077977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2434907-2496-4A24-909F-A6E8B5CC59A6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329426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F91B486-EC23-42EF-8D66-02E0A7CB9867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25396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31B3E23-2A2E-4740-BA56-07F27771C1F7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2700643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6013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613" y="1600200"/>
            <a:ext cx="3657600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568881D-F665-430E-9692-5C1407C34D4C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6994439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78DD32-CE00-4FCC-9758-DBD9FA927C2B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15127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94D0FE2-8A22-4CA8-8320-40368898BEE7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7015354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3CC2F3E-E206-4A85-AF7E-8D0B2BEE6199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8229313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0ED25C1-EE90-4F3F-84DE-34E7C1E4D309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5215724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9ABA59A-BBE9-4A5A-A08F-0BC1E48D861B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9665960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1709B-112B-4C1B-804C-1FF6E978AFF0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42448140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039CCD7-AAEA-46D0-B876-56A51CE5364E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1624187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274638"/>
            <a:ext cx="1865313" cy="6197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48300" cy="6197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A4727D-09CD-4261-B94E-3CC383937201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4119639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F40CB61-2E4E-46E7-81AC-8B59DF4292F1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7611398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9984F2-9BEA-43AF-85F3-A0036FA65583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0164053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13865E-CCD9-4440-B0A4-8ABEDF4AE037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0511299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6013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613" y="1600200"/>
            <a:ext cx="3657600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CCFBC1E-2316-4BC6-BE19-B275A48209C4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4892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BC14362-E516-4194-9FAC-AA0E6C5B5F94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3943186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0B73483-E41A-4829-8065-9302FFAA1FB4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4709933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5157913-9C55-42B6-BB01-AD34A429DC3B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0701678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9BC895E-53CC-4C43-BB5E-9A7A236B6946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42224713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C929394-0059-424F-9AB1-CF5FF740EC99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822517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45D0A7-D0BE-4752-970E-E81A84C5B500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33807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B8037A0-8E06-4CAF-8A28-E3C359562BF8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41909842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274638"/>
            <a:ext cx="1865313" cy="6197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48300" cy="6197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22599E9-5860-4B30-8177-A478CE7D9647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42699120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0B05615-D32F-4C4F-A44F-905CE764312F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7281790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D05DEDC-D3E5-4EC3-9249-C7CC49BD1C63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3447421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24B7289-521E-4AE1-9973-A55C9D89A8DF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34953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58A922-FC0D-4F59-9081-B5888D432AD1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4279955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6013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613" y="1600200"/>
            <a:ext cx="3657600" cy="4872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D06F532-3F33-4772-A111-8FC865935478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8818829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8C04F0D-C913-460B-9A0A-A192B2F171FF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9813280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869C822-BFB8-48E8-8067-D06284D93D87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233533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B5BD97A-FBD4-4E80-A7B5-EF7A1EFE11D6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745377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95BB3E4-2836-4C0B-9508-335E1802DF6E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37324472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A0DBAE8-94D6-4813-AEDC-520D08278B84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18111585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12052B9-6B42-42AD-B1AE-C70EC986124F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3180482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274638"/>
            <a:ext cx="1865313" cy="6197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48300" cy="6197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97E6A21-3F55-43A8-ABA6-67E81B06B0D3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410992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3148A1C-CB11-45B8-9E3A-7564DAA9E94C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66774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29DE3D4-9251-464B-9D10-9DCB9F17F1DB}" type="slidenum">
              <a:rPr lang="sk-SK" altLang="ru-RU"/>
              <a:pPr/>
              <a:t>‹#›</a:t>
            </a:fld>
            <a:endParaRPr lang="sk-SK" altLang="ru-RU"/>
          </a:p>
        </p:txBody>
      </p:sp>
    </p:spTree>
    <p:extLst>
      <p:ext uri="{BB962C8B-B14F-4D97-AF65-F5344CB8AC3E}">
        <p14:creationId xmlns:p14="http://schemas.microsoft.com/office/powerpoint/2010/main" val="208567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8763000" y="0"/>
            <a:ext cx="1588" cy="6858000"/>
          </a:xfrm>
          <a:prstGeom prst="line">
            <a:avLst/>
          </a:prstGeom>
          <a:noFill/>
          <a:ln w="38160" cap="sq">
            <a:solidFill>
              <a:srgbClr val="FEC3AE">
                <a:alpha val="92999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466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titulku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466013" cy="487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osnovy</a:t>
            </a:r>
          </a:p>
          <a:p>
            <a:pPr lvl="1"/>
            <a:r>
              <a:rPr lang="en-GB" altLang="ru-RU" smtClean="0"/>
              <a:t>Druhá úroveň</a:t>
            </a:r>
          </a:p>
          <a:p>
            <a:pPr lvl="2"/>
            <a:r>
              <a:rPr lang="en-GB" altLang="ru-RU" smtClean="0"/>
              <a:t>Tretia úroveňˆ</a:t>
            </a:r>
          </a:p>
          <a:p>
            <a:pPr lvl="3"/>
            <a:r>
              <a:rPr lang="en-GB" altLang="ru-RU" smtClean="0"/>
              <a:t>Štvrtá úroveň osnovy</a:t>
            </a:r>
          </a:p>
          <a:p>
            <a:pPr lvl="4"/>
            <a:r>
              <a:rPr lang="en-GB" altLang="ru-RU" smtClean="0"/>
              <a:t>Piata úroveň osnovy</a:t>
            </a:r>
          </a:p>
          <a:p>
            <a:pPr lvl="4"/>
            <a:r>
              <a:rPr lang="en-GB" altLang="ru-RU" smtClean="0"/>
              <a:t>Šiesta úroveň</a:t>
            </a:r>
          </a:p>
          <a:p>
            <a:pPr lvl="4"/>
            <a:r>
              <a:rPr lang="en-GB" altLang="ru-RU" smtClean="0"/>
              <a:t>Siedma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8786813" y="268288"/>
            <a:ext cx="20097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endParaRPr lang="sk-SK" altLang="ru-RU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 rot="5400000">
            <a:off x="6991351" y="3736975"/>
            <a:ext cx="3200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6200" y="0"/>
            <a:ext cx="1588" cy="6858000"/>
          </a:xfrm>
          <a:prstGeom prst="line">
            <a:avLst/>
          </a:prstGeom>
          <a:noFill/>
          <a:ln w="57240" cap="sq">
            <a:solidFill>
              <a:srgbClr val="FEC3A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991600" y="0"/>
            <a:ext cx="1588" cy="6858000"/>
          </a:xfrm>
          <a:prstGeom prst="line">
            <a:avLst/>
          </a:prstGeom>
          <a:noFill/>
          <a:ln w="19080" cap="sq">
            <a:solidFill>
              <a:srgbClr val="FE86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15400" y="0"/>
            <a:ext cx="1588" cy="6858000"/>
          </a:xfrm>
          <a:prstGeom prst="line">
            <a:avLst/>
          </a:prstGeom>
          <a:noFill/>
          <a:ln w="9360" cap="sq">
            <a:solidFill>
              <a:srgbClr val="FE86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8156575" y="5715000"/>
            <a:ext cx="549275" cy="549275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8129588" y="5734050"/>
            <a:ext cx="60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E238E57A-12F9-431D-9100-F2DC52766FD8}" type="slidenum">
              <a:rPr lang="sk-SK" altLang="ru-RU"/>
              <a:pPr/>
              <a:t>‹#›</a:t>
            </a:fld>
            <a:endParaRPr lang="sk-SK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575F6D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rgbClr val="FEC3AE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rgbClr val="FFD9CE">
              <a:alpha val="3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rgbClr val="FFD9CE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rgbClr val="FFEDE8">
              <a:alpha val="7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06363" y="0"/>
            <a:ext cx="1587" cy="6858000"/>
          </a:xfrm>
          <a:prstGeom prst="line">
            <a:avLst/>
          </a:prstGeom>
          <a:noFill/>
          <a:ln w="57240" cap="sq">
            <a:solidFill>
              <a:srgbClr val="FEC3AE">
                <a:alpha val="73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914400" y="0"/>
            <a:ext cx="1588" cy="6858000"/>
          </a:xfrm>
          <a:prstGeom prst="line">
            <a:avLst/>
          </a:prstGeom>
          <a:noFill/>
          <a:ln w="57240" cap="sq">
            <a:solidFill>
              <a:srgbClr val="FFEDE8">
                <a:alpha val="82999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854075" y="0"/>
            <a:ext cx="1588" cy="6858000"/>
          </a:xfrm>
          <a:prstGeom prst="line">
            <a:avLst/>
          </a:prstGeom>
          <a:noFill/>
          <a:ln w="57240" cap="sq">
            <a:solidFill>
              <a:srgbClr val="FEC3A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727200" y="0"/>
            <a:ext cx="1588" cy="6858000"/>
          </a:xfrm>
          <a:prstGeom prst="line">
            <a:avLst/>
          </a:prstGeom>
          <a:noFill/>
          <a:ln w="28440" cap="sq">
            <a:solidFill>
              <a:srgbClr val="FEC3AE">
                <a:alpha val="81999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066800" y="0"/>
            <a:ext cx="1588" cy="6858000"/>
          </a:xfrm>
          <a:prstGeom prst="line">
            <a:avLst/>
          </a:prstGeom>
          <a:noFill/>
          <a:ln w="9360" cap="sq">
            <a:solidFill>
              <a:srgbClr val="FEC3A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9113838" y="0"/>
            <a:ext cx="1587" cy="6858000"/>
          </a:xfrm>
          <a:prstGeom prst="line">
            <a:avLst/>
          </a:prstGeom>
          <a:noFill/>
          <a:ln w="57240" cap="sq">
            <a:solidFill>
              <a:srgbClr val="FEC3A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rgbClr val="FEC3AE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0" name="Oval 12"/>
          <p:cNvSpPr>
            <a:spLocks noChangeArrowheads="1"/>
          </p:cNvSpPr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1" name="Oval 13"/>
          <p:cNvSpPr>
            <a:spLocks noChangeArrowheads="1"/>
          </p:cNvSpPr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2" name="Oval 14"/>
          <p:cNvSpPr>
            <a:spLocks noChangeArrowheads="1"/>
          </p:cNvSpPr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3" name="Oval 15"/>
          <p:cNvSpPr>
            <a:spLocks noChangeArrowheads="1"/>
          </p:cNvSpPr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4" name="Oval 16"/>
          <p:cNvSpPr>
            <a:spLocks noChangeArrowheads="1"/>
          </p:cNvSpPr>
          <p:nvPr/>
        </p:nvSpPr>
        <p:spPr bwMode="auto">
          <a:xfrm>
            <a:off x="1905000" y="4495800"/>
            <a:ext cx="365125" cy="365125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466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titulku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466013" cy="487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osnovy</a:t>
            </a:r>
          </a:p>
          <a:p>
            <a:pPr lvl="1"/>
            <a:r>
              <a:rPr lang="en-GB" altLang="ru-RU" smtClean="0"/>
              <a:t>Druhá úroveň</a:t>
            </a:r>
          </a:p>
          <a:p>
            <a:pPr lvl="2"/>
            <a:r>
              <a:rPr lang="en-GB" altLang="ru-RU" smtClean="0"/>
              <a:t>Tretia úroveňˆ</a:t>
            </a:r>
          </a:p>
          <a:p>
            <a:pPr lvl="3"/>
            <a:r>
              <a:rPr lang="en-GB" altLang="ru-RU" smtClean="0"/>
              <a:t>Štvrtá úroveň osnovy</a:t>
            </a:r>
          </a:p>
          <a:p>
            <a:pPr lvl="4"/>
            <a:r>
              <a:rPr lang="en-GB" altLang="ru-RU" smtClean="0"/>
              <a:t>Piata úroveň osnovy</a:t>
            </a:r>
          </a:p>
          <a:p>
            <a:pPr lvl="4"/>
            <a:r>
              <a:rPr lang="en-GB" altLang="ru-RU" smtClean="0"/>
              <a:t>Šiesta úroveň</a:t>
            </a:r>
          </a:p>
          <a:p>
            <a:pPr lvl="4"/>
            <a:r>
              <a:rPr lang="en-GB" altLang="ru-RU" smtClean="0"/>
              <a:t>Siedma úroveň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/>
          </p:nvPr>
        </p:nvSpPr>
        <p:spPr bwMode="auto">
          <a:xfrm>
            <a:off x="9097963" y="222250"/>
            <a:ext cx="2284412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200">
                <a:solidFill>
                  <a:srgbClr val="575F6D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sk-SK" altLang="ru-RU"/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 rot="5400000">
            <a:off x="7078663" y="4181475"/>
            <a:ext cx="3657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/>
          </p:nvPr>
        </p:nvSpPr>
        <p:spPr bwMode="auto">
          <a:xfrm>
            <a:off x="1325563" y="4929188"/>
            <a:ext cx="608012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</a:tabLst>
              <a:defRPr sz="1400" b="1">
                <a:solidFill>
                  <a:srgbClr val="FFFFFF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3B2D45CA-A87F-4278-881D-D1D2A0F92E2F}" type="slidenum">
              <a:rPr lang="sk-SK" altLang="ru-RU"/>
              <a:pPr/>
              <a:t>‹#›</a:t>
            </a:fld>
            <a:endParaRPr lang="sk-SK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575F6D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/>
          <p:cNvSpPr>
            <a:spLocks noChangeShapeType="1"/>
          </p:cNvSpPr>
          <p:nvPr/>
        </p:nvSpPr>
        <p:spPr bwMode="auto">
          <a:xfrm>
            <a:off x="8763000" y="0"/>
            <a:ext cx="1588" cy="6858000"/>
          </a:xfrm>
          <a:prstGeom prst="line">
            <a:avLst/>
          </a:prstGeom>
          <a:noFill/>
          <a:ln w="38160" cap="sq">
            <a:solidFill>
              <a:srgbClr val="FEC3AE">
                <a:alpha val="92999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6200" y="0"/>
            <a:ext cx="1588" cy="6858000"/>
          </a:xfrm>
          <a:prstGeom prst="line">
            <a:avLst/>
          </a:prstGeom>
          <a:noFill/>
          <a:ln w="57240" cap="sq">
            <a:solidFill>
              <a:srgbClr val="FEC3A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8991600" y="0"/>
            <a:ext cx="1588" cy="6858000"/>
          </a:xfrm>
          <a:prstGeom prst="line">
            <a:avLst/>
          </a:prstGeom>
          <a:noFill/>
          <a:ln w="19080" cap="sq">
            <a:solidFill>
              <a:srgbClr val="FE86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8915400" y="0"/>
            <a:ext cx="1588" cy="6858000"/>
          </a:xfrm>
          <a:prstGeom prst="line">
            <a:avLst/>
          </a:prstGeom>
          <a:noFill/>
          <a:ln w="9360" cap="sq">
            <a:solidFill>
              <a:srgbClr val="FE86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8156575" y="5715000"/>
            <a:ext cx="549275" cy="549275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466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titulku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466013" cy="487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osnovy</a:t>
            </a:r>
          </a:p>
          <a:p>
            <a:pPr lvl="1"/>
            <a:r>
              <a:rPr lang="en-GB" altLang="ru-RU" smtClean="0"/>
              <a:t>Druhá úroveň</a:t>
            </a:r>
          </a:p>
          <a:p>
            <a:pPr lvl="2"/>
            <a:r>
              <a:rPr lang="en-GB" altLang="ru-RU" smtClean="0"/>
              <a:t>Tretia úroveňˆ</a:t>
            </a:r>
          </a:p>
          <a:p>
            <a:pPr lvl="3"/>
            <a:r>
              <a:rPr lang="en-GB" altLang="ru-RU" smtClean="0"/>
              <a:t>Štvrtá úroveň osnovy</a:t>
            </a:r>
          </a:p>
          <a:p>
            <a:pPr lvl="4"/>
            <a:r>
              <a:rPr lang="en-GB" altLang="ru-RU" smtClean="0"/>
              <a:t>Piata úroveň osnovy</a:t>
            </a:r>
          </a:p>
          <a:p>
            <a:pPr lvl="4"/>
            <a:r>
              <a:rPr lang="en-GB" altLang="ru-RU" smtClean="0"/>
              <a:t>Šiesta úroveň</a:t>
            </a:r>
          </a:p>
          <a:p>
            <a:pPr lvl="4"/>
            <a:r>
              <a:rPr lang="en-GB" altLang="ru-RU" smtClean="0"/>
              <a:t>Siedma úroveň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8786813" y="268288"/>
            <a:ext cx="20097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575F6D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sk-SK" altLang="ru-RU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8129588" y="5734050"/>
            <a:ext cx="60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</a:tabLst>
              <a:defRPr sz="1400" b="1">
                <a:solidFill>
                  <a:srgbClr val="FFFFFF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EC0837B7-15EE-48E2-8C1E-26BBAD442D0F}" type="slidenum">
              <a:rPr lang="sk-SK" altLang="ru-RU"/>
              <a:pPr/>
              <a:t>‹#›</a:t>
            </a:fld>
            <a:endParaRPr lang="sk-SK" altLang="ru-RU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 rot="5400000">
            <a:off x="6991351" y="3736975"/>
            <a:ext cx="3200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575F6D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5F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rgbClr val="FEC3AE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rgbClr val="FFD9CE">
              <a:alpha val="3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rgbClr val="FFD9CE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rgbClr val="FFEDE8">
              <a:alpha val="7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06363" y="0"/>
            <a:ext cx="1587" cy="6858000"/>
          </a:xfrm>
          <a:prstGeom prst="line">
            <a:avLst/>
          </a:prstGeom>
          <a:noFill/>
          <a:ln w="57240" cap="sq">
            <a:solidFill>
              <a:srgbClr val="FEC3AE">
                <a:alpha val="73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914400" y="0"/>
            <a:ext cx="1588" cy="6858000"/>
          </a:xfrm>
          <a:prstGeom prst="line">
            <a:avLst/>
          </a:prstGeom>
          <a:noFill/>
          <a:ln w="57240" cap="sq">
            <a:solidFill>
              <a:srgbClr val="FFEDE8">
                <a:alpha val="82999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854075" y="0"/>
            <a:ext cx="1588" cy="6858000"/>
          </a:xfrm>
          <a:prstGeom prst="line">
            <a:avLst/>
          </a:prstGeom>
          <a:noFill/>
          <a:ln w="57240" cap="sq">
            <a:solidFill>
              <a:srgbClr val="FEC3A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1727200" y="0"/>
            <a:ext cx="1588" cy="6858000"/>
          </a:xfrm>
          <a:prstGeom prst="line">
            <a:avLst/>
          </a:prstGeom>
          <a:noFill/>
          <a:ln w="28440" cap="sq">
            <a:solidFill>
              <a:srgbClr val="FEC3AE">
                <a:alpha val="81999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066800" y="0"/>
            <a:ext cx="1588" cy="6858000"/>
          </a:xfrm>
          <a:prstGeom prst="line">
            <a:avLst/>
          </a:prstGeom>
          <a:noFill/>
          <a:ln w="9360" cap="sq">
            <a:solidFill>
              <a:srgbClr val="FEC3A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rgbClr val="FEC3AE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9097963" y="0"/>
            <a:ext cx="1587" cy="6858000"/>
          </a:xfrm>
          <a:prstGeom prst="line">
            <a:avLst/>
          </a:prstGeom>
          <a:noFill/>
          <a:ln w="57240" cap="sq">
            <a:solidFill>
              <a:srgbClr val="FEC3A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466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titulku</a:t>
            </a:r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466013" cy="487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osnovy</a:t>
            </a:r>
          </a:p>
          <a:p>
            <a:pPr lvl="1"/>
            <a:r>
              <a:rPr lang="en-GB" altLang="ru-RU" smtClean="0"/>
              <a:t>Druhá úroveň</a:t>
            </a:r>
          </a:p>
          <a:p>
            <a:pPr lvl="2"/>
            <a:r>
              <a:rPr lang="en-GB" altLang="ru-RU" smtClean="0"/>
              <a:t>Tretia úroveňˆ</a:t>
            </a:r>
          </a:p>
          <a:p>
            <a:pPr lvl="3"/>
            <a:r>
              <a:rPr lang="en-GB" altLang="ru-RU" smtClean="0"/>
              <a:t>Štvrtá úroveň osnovy</a:t>
            </a:r>
          </a:p>
          <a:p>
            <a:pPr lvl="4"/>
            <a:r>
              <a:rPr lang="en-GB" altLang="ru-RU" smtClean="0"/>
              <a:t>Piata úroveň osnovy</a:t>
            </a:r>
          </a:p>
          <a:p>
            <a:pPr lvl="4"/>
            <a:r>
              <a:rPr lang="en-GB" altLang="ru-RU" smtClean="0"/>
              <a:t>Šiesta úroveň</a:t>
            </a:r>
          </a:p>
          <a:p>
            <a:pPr lvl="4"/>
            <a:r>
              <a:rPr lang="en-GB" altLang="ru-RU" smtClean="0"/>
              <a:t>Siedma úroveň</a:t>
            </a: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dt"/>
          </p:nvPr>
        </p:nvSpPr>
        <p:spPr bwMode="auto">
          <a:xfrm>
            <a:off x="9096375" y="217488"/>
            <a:ext cx="2284413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200">
                <a:solidFill>
                  <a:srgbClr val="FFF39D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sk-SK" altLang="ru-RU"/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 rot="5400000">
            <a:off x="7078663" y="4178300"/>
            <a:ext cx="3657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sldNum"/>
          </p:nvPr>
        </p:nvSpPr>
        <p:spPr bwMode="auto">
          <a:xfrm>
            <a:off x="1339850" y="4929188"/>
            <a:ext cx="60801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</a:tabLst>
              <a:defRPr sz="1400" b="1">
                <a:solidFill>
                  <a:srgbClr val="FFFFFF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FD60EE0C-BD00-45E5-ACEA-0BD3EED82203}" type="slidenum">
              <a:rPr lang="sk-SK" altLang="ru-RU"/>
              <a:pPr/>
              <a:t>‹#›</a:t>
            </a:fld>
            <a:endParaRPr lang="sk-SK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FFF39D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FFF39D"/>
          </a:solidFill>
          <a:latin typeface="Century Schoolbook" panose="02040604050505020304" pitchFamily="18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FFF39D"/>
          </a:solidFill>
          <a:latin typeface="Century Schoolbook" panose="02040604050505020304" pitchFamily="18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FFF39D"/>
          </a:solidFill>
          <a:latin typeface="Century Schoolbook" panose="02040604050505020304" pitchFamily="18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FFF39D"/>
          </a:solidFill>
          <a:latin typeface="Century Schoolbook" panose="02040604050505020304" pitchFamily="18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FFF39D"/>
          </a:solidFill>
          <a:latin typeface="Century Schoolbook" panose="02040604050505020304" pitchFamily="18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FFF39D"/>
          </a:solidFill>
          <a:latin typeface="Century Schoolbook" panose="02040604050505020304" pitchFamily="18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FFF39D"/>
          </a:solidFill>
          <a:latin typeface="Century Schoolbook" panose="02040604050505020304" pitchFamily="18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FFF39D"/>
          </a:solidFill>
          <a:latin typeface="Century Schoolbook" panose="02040604050505020304" pitchFamily="18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/>
          <p:cNvSpPr>
            <a:spLocks noChangeShapeType="1"/>
          </p:cNvSpPr>
          <p:nvPr/>
        </p:nvSpPr>
        <p:spPr bwMode="auto">
          <a:xfrm>
            <a:off x="8763000" y="0"/>
            <a:ext cx="1588" cy="6858000"/>
          </a:xfrm>
          <a:prstGeom prst="line">
            <a:avLst/>
          </a:prstGeom>
          <a:noFill/>
          <a:ln w="38160" cap="sq">
            <a:solidFill>
              <a:srgbClr val="FEC3AE">
                <a:alpha val="92999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6200" y="0"/>
            <a:ext cx="1588" cy="6858000"/>
          </a:xfrm>
          <a:prstGeom prst="line">
            <a:avLst/>
          </a:prstGeom>
          <a:noFill/>
          <a:ln w="57240" cap="sq">
            <a:solidFill>
              <a:srgbClr val="FEC3A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8991600" y="0"/>
            <a:ext cx="1588" cy="6858000"/>
          </a:xfrm>
          <a:prstGeom prst="line">
            <a:avLst/>
          </a:prstGeom>
          <a:noFill/>
          <a:ln w="19080" cap="sq">
            <a:solidFill>
              <a:srgbClr val="FE86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8915400" y="0"/>
            <a:ext cx="1588" cy="6858000"/>
          </a:xfrm>
          <a:prstGeom prst="line">
            <a:avLst/>
          </a:prstGeom>
          <a:noFill/>
          <a:ln w="9360" cap="sq">
            <a:solidFill>
              <a:srgbClr val="FE86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8156575" y="5715000"/>
            <a:ext cx="549275" cy="549275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466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titulku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466013" cy="487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osnovy</a:t>
            </a:r>
          </a:p>
          <a:p>
            <a:pPr lvl="1"/>
            <a:r>
              <a:rPr lang="en-GB" altLang="ru-RU" smtClean="0"/>
              <a:t>Druhá úroveň</a:t>
            </a:r>
          </a:p>
          <a:p>
            <a:pPr lvl="2"/>
            <a:r>
              <a:rPr lang="en-GB" altLang="ru-RU" smtClean="0"/>
              <a:t>Tretia úroveňˆ</a:t>
            </a:r>
          </a:p>
          <a:p>
            <a:pPr lvl="3"/>
            <a:r>
              <a:rPr lang="en-GB" altLang="ru-RU" smtClean="0"/>
              <a:t>Štvrtá úroveň osnovy</a:t>
            </a:r>
          </a:p>
          <a:p>
            <a:pPr lvl="4"/>
            <a:r>
              <a:rPr lang="en-GB" altLang="ru-RU" smtClean="0"/>
              <a:t>Piata úroveň osnovy</a:t>
            </a:r>
          </a:p>
          <a:p>
            <a:pPr lvl="4"/>
            <a:r>
              <a:rPr lang="en-GB" altLang="ru-RU" smtClean="0"/>
              <a:t>Šiesta úroveň</a:t>
            </a:r>
          </a:p>
          <a:p>
            <a:pPr lvl="4"/>
            <a:r>
              <a:rPr lang="en-GB" altLang="ru-RU" smtClean="0"/>
              <a:t>Siedma úroveň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8786813" y="268288"/>
            <a:ext cx="20097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575F6D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sk-SK" altLang="ru-RU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8129588" y="5734050"/>
            <a:ext cx="60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</a:tabLst>
              <a:defRPr sz="1400" b="1">
                <a:solidFill>
                  <a:srgbClr val="FFFFFF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351160B0-05F6-4DC2-849F-F518CBEEE53F}" type="slidenum">
              <a:rPr lang="sk-SK" altLang="ru-RU"/>
              <a:pPr/>
              <a:t>‹#›</a:t>
            </a:fld>
            <a:endParaRPr lang="sk-SK" altLang="ru-RU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 rot="5400000">
            <a:off x="6991351" y="3736975"/>
            <a:ext cx="3200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575F6D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8763000" y="0"/>
            <a:ext cx="1588" cy="6858000"/>
          </a:xfrm>
          <a:prstGeom prst="line">
            <a:avLst/>
          </a:prstGeom>
          <a:noFill/>
          <a:ln w="38160" cap="sq">
            <a:solidFill>
              <a:srgbClr val="FEC3AE">
                <a:alpha val="92999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6248400" y="0"/>
            <a:ext cx="1588" cy="6858000"/>
          </a:xfrm>
          <a:prstGeom prst="line">
            <a:avLst/>
          </a:prstGeom>
          <a:noFill/>
          <a:ln w="38160" cap="sq">
            <a:solidFill>
              <a:srgbClr val="FEC3A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192838" y="0"/>
            <a:ext cx="1587" cy="6858000"/>
          </a:xfrm>
          <a:prstGeom prst="line">
            <a:avLst/>
          </a:prstGeom>
          <a:noFill/>
          <a:ln w="12600" cap="sq">
            <a:solidFill>
              <a:srgbClr val="FE86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8991600" y="0"/>
            <a:ext cx="1588" cy="6858000"/>
          </a:xfrm>
          <a:prstGeom prst="line">
            <a:avLst/>
          </a:prstGeom>
          <a:noFill/>
          <a:ln w="19080" cap="sq">
            <a:solidFill>
              <a:srgbClr val="FE86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8915400" y="0"/>
            <a:ext cx="1588" cy="6858000"/>
          </a:xfrm>
          <a:prstGeom prst="line">
            <a:avLst/>
          </a:prstGeom>
          <a:noFill/>
          <a:ln w="9360" cap="sq">
            <a:solidFill>
              <a:srgbClr val="FE86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8156575" y="5715000"/>
            <a:ext cx="549275" cy="549275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466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titulku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466013" cy="487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osnovy</a:t>
            </a:r>
          </a:p>
          <a:p>
            <a:pPr lvl="1"/>
            <a:r>
              <a:rPr lang="en-GB" altLang="ru-RU" smtClean="0"/>
              <a:t>Druhá úroveň</a:t>
            </a:r>
          </a:p>
          <a:p>
            <a:pPr lvl="2"/>
            <a:r>
              <a:rPr lang="en-GB" altLang="ru-RU" smtClean="0"/>
              <a:t>Tretia úroveňˆ</a:t>
            </a:r>
          </a:p>
          <a:p>
            <a:pPr lvl="3"/>
            <a:r>
              <a:rPr lang="en-GB" altLang="ru-RU" smtClean="0"/>
              <a:t>Štvrtá úroveň osnovy</a:t>
            </a:r>
          </a:p>
          <a:p>
            <a:pPr lvl="4"/>
            <a:r>
              <a:rPr lang="en-GB" altLang="ru-RU" smtClean="0"/>
              <a:t>Piata úroveň osnovy</a:t>
            </a:r>
          </a:p>
          <a:p>
            <a:pPr lvl="4"/>
            <a:r>
              <a:rPr lang="en-GB" altLang="ru-RU" smtClean="0"/>
              <a:t>Šiesta úroveň</a:t>
            </a:r>
          </a:p>
          <a:p>
            <a:pPr lvl="4"/>
            <a:r>
              <a:rPr lang="en-GB" altLang="ru-RU" smtClean="0"/>
              <a:t>Siedma úroveň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8786813" y="268288"/>
            <a:ext cx="20097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575F6D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sk-SK" altLang="ru-RU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8129588" y="5734050"/>
            <a:ext cx="60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</a:tabLst>
              <a:defRPr sz="1400" b="1">
                <a:solidFill>
                  <a:srgbClr val="FFFFFF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E2096473-2715-4C09-B96A-5E3A01227C6D}" type="slidenum">
              <a:rPr lang="sk-SK" altLang="ru-RU"/>
              <a:pPr/>
              <a:t>‹#›</a:t>
            </a:fld>
            <a:endParaRPr lang="sk-SK" altLang="ru-RU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 rot="5400000">
            <a:off x="6991351" y="3736975"/>
            <a:ext cx="3200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575F6D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Line 1"/>
          <p:cNvSpPr>
            <a:spLocks noChangeShapeType="1"/>
          </p:cNvSpPr>
          <p:nvPr/>
        </p:nvSpPr>
        <p:spPr bwMode="auto">
          <a:xfrm>
            <a:off x="8763000" y="0"/>
            <a:ext cx="1588" cy="6858000"/>
          </a:xfrm>
          <a:prstGeom prst="line">
            <a:avLst/>
          </a:prstGeom>
          <a:noFill/>
          <a:ln w="38160" cap="sq">
            <a:solidFill>
              <a:srgbClr val="FEC3A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0" name="Oval 2"/>
          <p:cNvSpPr>
            <a:spLocks noChangeArrowheads="1"/>
          </p:cNvSpPr>
          <p:nvPr/>
        </p:nvSpPr>
        <p:spPr bwMode="auto">
          <a:xfrm>
            <a:off x="8156575" y="5715000"/>
            <a:ext cx="549275" cy="549275"/>
          </a:xfrm>
          <a:prstGeom prst="ellipse">
            <a:avLst/>
          </a:prstGeom>
          <a:solidFill>
            <a:srgbClr val="FE86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8991600" y="0"/>
            <a:ext cx="1588" cy="6858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EC3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8915400" y="0"/>
            <a:ext cx="1588" cy="6858000"/>
          </a:xfrm>
          <a:prstGeom prst="line">
            <a:avLst/>
          </a:prstGeom>
          <a:noFill/>
          <a:ln w="9360" cap="sq">
            <a:solidFill>
              <a:srgbClr val="FE86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248400" y="0"/>
            <a:ext cx="1588" cy="6858000"/>
          </a:xfrm>
          <a:prstGeom prst="line">
            <a:avLst/>
          </a:prstGeom>
          <a:noFill/>
          <a:ln w="38160" cap="sq">
            <a:solidFill>
              <a:srgbClr val="FEC3A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6192838" y="0"/>
            <a:ext cx="1587" cy="6858000"/>
          </a:xfrm>
          <a:prstGeom prst="line">
            <a:avLst/>
          </a:prstGeom>
          <a:noFill/>
          <a:ln w="12600" cap="sq">
            <a:solidFill>
              <a:srgbClr val="FE863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466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titulku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466013" cy="487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Kliknúť na úpravu formátu textu osnovy</a:t>
            </a:r>
          </a:p>
          <a:p>
            <a:pPr lvl="1"/>
            <a:r>
              <a:rPr lang="en-GB" altLang="ru-RU" smtClean="0"/>
              <a:t>Druhá úroveň</a:t>
            </a:r>
          </a:p>
          <a:p>
            <a:pPr lvl="2"/>
            <a:r>
              <a:rPr lang="en-GB" altLang="ru-RU" smtClean="0"/>
              <a:t>Tretia úroveňˆ</a:t>
            </a:r>
          </a:p>
          <a:p>
            <a:pPr lvl="3"/>
            <a:r>
              <a:rPr lang="en-GB" altLang="ru-RU" smtClean="0"/>
              <a:t>Štvrtá úroveň osnovy</a:t>
            </a:r>
          </a:p>
          <a:p>
            <a:pPr lvl="4"/>
            <a:r>
              <a:rPr lang="en-GB" altLang="ru-RU" smtClean="0"/>
              <a:t>Piata úroveň osnovy</a:t>
            </a:r>
          </a:p>
          <a:p>
            <a:pPr lvl="4"/>
            <a:r>
              <a:rPr lang="en-GB" altLang="ru-RU" smtClean="0"/>
              <a:t>Šiesta úroveň</a:t>
            </a:r>
          </a:p>
          <a:p>
            <a:pPr lvl="4"/>
            <a:r>
              <a:rPr lang="en-GB" altLang="ru-RU" smtClean="0"/>
              <a:t>Siedma úroveň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8786813" y="268288"/>
            <a:ext cx="20097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575F6D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sk-SK" altLang="ru-RU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8129588" y="5734050"/>
            <a:ext cx="60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</a:tabLst>
              <a:defRPr sz="1400" b="1">
                <a:solidFill>
                  <a:srgbClr val="FFFFFF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7478CCA0-72E3-4D31-AAE2-45F3E581C930}" type="slidenum">
              <a:rPr lang="sk-SK" altLang="ru-RU"/>
              <a:pPr/>
              <a:t>‹#›</a:t>
            </a:fld>
            <a:endParaRPr lang="sk-SK" altLang="ru-RU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 rot="5400000">
            <a:off x="6991351" y="3736975"/>
            <a:ext cx="3200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575F6D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575F6D"/>
          </a:solidFill>
          <a:latin typeface="Century Schoolbook" panose="02040604050505020304" pitchFamily="18" charset="0"/>
          <a:cs typeface="Droid Sans Fallback" charset="0"/>
        </a:defRPr>
      </a:lvl9pPr>
    </p:titleStyle>
    <p:bodyStyle>
      <a:lvl1pPr marL="342900" indent="-3429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2286000" y="3124200"/>
            <a:ext cx="6172200" cy="189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 b="1">
                <a:solidFill>
                  <a:srgbClr val="575F6D"/>
                </a:solidFill>
              </a:rPr>
              <a:t>ZÁKLADNÁ KONFIGURÁCIA </a:t>
            </a:r>
            <a:br>
              <a:rPr lang="sk-SK" altLang="ru-RU" sz="3000" b="1">
                <a:solidFill>
                  <a:srgbClr val="575F6D"/>
                </a:solidFill>
              </a:rPr>
            </a:br>
            <a:r>
              <a:rPr lang="sk-SK" altLang="ru-RU" sz="3000" b="1">
                <a:solidFill>
                  <a:srgbClr val="575F6D"/>
                </a:solidFill>
              </a:rPr>
              <a:t>IP PBX ASTERISK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857750" y="5500688"/>
            <a:ext cx="3786188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r>
              <a:rPr lang="sk-SK" altLang="ru-RU" b="1">
                <a:solidFill>
                  <a:srgbClr val="575F6D"/>
                </a:solidFill>
              </a:rPr>
              <a:t>Marek Moravčík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ASTERISK CLI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 marL="638175" indent="-2730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 marL="914400" indent="-182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asterisk –r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Prihlásenie sa do konzoly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„ukecaný mód“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asterisk –vvvvvvr</a:t>
            </a:r>
          </a:p>
          <a:p>
            <a:pPr lvl="2">
              <a:spcBef>
                <a:spcPts val="45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</a:pPr>
            <a:r>
              <a:rPr lang="sk-SK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viac „v“ - viac ukecaný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server*cli&gt; sip show peers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ukáže sipových klientov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server*cli&gt; sip show registry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ukáže registrovaných klientov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DEBUG</a:t>
            </a:r>
          </a:p>
        </p:txBody>
      </p:sp>
      <p:graphicFrame>
        <p:nvGraphicFramePr>
          <p:cNvPr id="19458" name="Group 2"/>
          <p:cNvGraphicFramePr>
            <a:graphicFrameLocks noGrp="1"/>
          </p:cNvGraphicFramePr>
          <p:nvPr/>
        </p:nvGraphicFramePr>
        <p:xfrm>
          <a:off x="457200" y="1600200"/>
          <a:ext cx="7902575" cy="4073527"/>
        </p:xfrm>
        <a:graphic>
          <a:graphicData uri="http://schemas.openxmlformats.org/drawingml/2006/table">
            <a:tbl>
              <a:tblPr/>
              <a:tblGrid>
                <a:gridCol w="3522663">
                  <a:extLst>
                    <a:ext uri="{9D8B030D-6E8A-4147-A177-3AD203B41FA5}">
                      <a16:colId xmlns:a16="http://schemas.microsoft.com/office/drawing/2014/main" val="74149980"/>
                    </a:ext>
                  </a:extLst>
                </a:gridCol>
                <a:gridCol w="4379912">
                  <a:extLst>
                    <a:ext uri="{9D8B030D-6E8A-4147-A177-3AD203B41FA5}">
                      <a16:colId xmlns:a16="http://schemas.microsoft.com/office/drawing/2014/main" val="4157426411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Čo?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Ako?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86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45957"/>
                  </a:ext>
                </a:extLst>
              </a:tr>
              <a:tr h="622300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Konektivita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ping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77056"/>
                  </a:ext>
                </a:extLst>
              </a:tr>
              <a:tr h="642938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Overenie, či beží Asterisk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pgrep asterisk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 aux | grep asterisk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3647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Overenie, či počúva na porte 5060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netstat -platnu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89128"/>
                  </a:ext>
                </a:extLst>
              </a:tr>
              <a:tr h="642938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Registrácia klienta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asterisk –vvvr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/var/log/asterisk/messages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853853"/>
                  </a:ext>
                </a:extLst>
              </a:tr>
              <a:tr h="917575"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Nepočuť zvuk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1pPr>
                      <a:lvl2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2pPr>
                      <a:lvl3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3pPr>
                      <a:lvl4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4pPr>
                      <a:lvl5pPr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entury Schoolbook" panose="02040604050505020304" pitchFamily="18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prichádzajú RTP pakety? (wireshark)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NAT?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sk-SK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firewal?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942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ZÁKLADNÉ VOLANIE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1 klient (Jitsi, Ekiga, SFLPhone, ...) + 1 PBX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786063"/>
            <a:ext cx="36671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EXTENSIONS.CONF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[default]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10,1,NoOp(Prehravam hlasku)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10,2,Playback(hello-world)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10,3,NoOp(Koniec)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10,4,Hangup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VOLANIE MEDZI DVOMI KLIENTAMI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2 klienti + 1 PBX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786063"/>
            <a:ext cx="37147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EXTENSIONS.CONF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[default]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1,1,NoOp(Volam Andrejovi)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1,2,Dial(SIP/andrej)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2,1,NoOp(Volam Borisovi)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2,2,Dial(SIP/boris,15)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2,3,NoOp(Neozval sa do 15 sekund)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2,4,Playback(tt-monkeys)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VOLANIE MEDZI DVOMI KLIENTAMI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2 klienti + 2 PBX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286000"/>
            <a:ext cx="5562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EXTENSIONS.CONF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40105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[globals]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MYDOMAIN = 10.0.0.1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[default]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_.,1,NoOp(Hovor od ${CALLERID} pre 	   	       ${EXTEN}@${SIPDOMAIN})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_.,2,GotoIf($[${LEN(${SIPDOMAIN})} = 0]?10)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_.,3,GotoIf($[${SIPDOMAIN} ={MYDOMAIN}]?10)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_.,4,NoOp(${SIPDOMAIN} nie je lokalna)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_.,5,Dial(SIP/${EXTEN}@${SIPDOMAIN})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_.,6,HangUp()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_.,10,Goto(doma,${EXTEN})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_.,11,HangUp()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POKROČILÉ SLUŽBY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transfer (preloženie hovoru)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zaparkovanie hovoru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follow me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music on hold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TRANSFER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features.conf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[featuremap]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blindxfer =&gt; #1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atxfer =&gt; #2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ASTERISK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Vytvorená Markom </a:t>
            </a:r>
            <a:r>
              <a:rPr lang="sk-SK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Spencerom</a:t>
            </a:r>
            <a:r>
              <a:rPr lang="sk-SK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roku 1999 (firma </a:t>
            </a:r>
            <a:r>
              <a:rPr lang="sk-SK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Digium</a:t>
            </a:r>
            <a:r>
              <a:rPr lang="sk-SK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USA)</a:t>
            </a:r>
            <a:endParaRPr lang="sk-SK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Chcel vytvoriť program, prepájajúci PSTN a IP telefóniu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Jazyk C, </a:t>
            </a:r>
            <a:r>
              <a:rPr lang="sk-SK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sk-SK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sk-SK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Primárne pre Linux, funguje aj BSD, </a:t>
            </a:r>
            <a:r>
              <a:rPr lang="sk-SK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Solris</a:t>
            </a:r>
            <a:r>
              <a:rPr lang="sk-SK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Mac OS X, Windows (AsteriskWin32)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súčasnosti verzia 13.6 (11/2015)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643438"/>
            <a:ext cx="26098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r>
              <a:rPr lang="sk-SK" altLang="ru-RU" sz="3000">
                <a:solidFill>
                  <a:srgbClr val="575F6D"/>
                </a:solidFill>
              </a:rPr>
              <a:t>TRANSFER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extensions.conf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1,1,Dial(SIP/andrej,tT)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 – volaný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 – volajúci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ZAPARKOVANIE HOVORU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features.conf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[general]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parkext =&gt; 700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parkpos =&gt; 701-799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context =&gt; default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parkingtime =&gt; 45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[featuremap]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parkcall =&gt; #7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ZAPARKOVANIE HOVORU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extensions.conf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1,1,Dial(SIP/andrej,kK)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k – volaný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K – volajúci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FOLLOW ME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followme.conf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andrej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context =&gt; default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=&gt; </a:t>
            </a: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andrej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=&gt; </a:t>
            </a: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1861@uniza.sk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,20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=&gt; 04</a:t>
            </a: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15134323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,20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=&gt; 0905123987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FOLLOW ME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extensions.conf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22,1,FollowMe(andrej)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MUSIC ON HOLD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musiconhold.conf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[default]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mode=files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directory=/etc/asterisk/moh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random=yes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extensions.conf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exten =&gt; 1,1,Dial(SIP/andrej,m)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ASTERISK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 marL="638175" indent="-2730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 marL="914400" indent="-182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Zlučuje mnohé technológie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PSTN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VoIP</a:t>
            </a:r>
          </a:p>
          <a:p>
            <a:pPr lvl="2">
              <a:lnSpc>
                <a:spcPct val="90000"/>
              </a:lnSpc>
              <a:spcBef>
                <a:spcPts val="45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</a:pPr>
            <a:r>
              <a:rPr lang="sk-SK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SIP/SDP/RTP, Skinny, H323, IAX, MGCP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Jabber, SMS, ...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Text to Speech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Podpora PBX služieb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Attendant, Interactive Voice Response, Directory, Music on Hold, Call Detail Records, Text-to-speech, Call Forward, Call Monitoring, Call Parking, Call Queuing, Call Recording, Call Routing, Call Transfer, Call Waiting, Blind Transfer, Remote Call Pickup, Caller ID, Voicemail, Conferencing, Follow-me, Trunking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ASTERISK DISTRIBÚCIE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 marL="638175" indent="-2730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AsteriskNOW IP PBX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CentOS s kompletným Asterisk-om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PIAF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PBX In A Flash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FreePBX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TrixBox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Asterisk@Home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Elastix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INŠTALÁCIA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 marL="638175" indent="-2730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 marL="914400" indent="-182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 marL="1185863" indent="-18097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Overenie začiatočného stavu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Je port 5060 voľný?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Uvoľniť port 5060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Presunúť Asterisk na iný port (pozor pri registrácii klientov)</a:t>
            </a:r>
          </a:p>
          <a:p>
            <a:pPr lvl="2">
              <a:spcBef>
                <a:spcPts val="45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</a:pPr>
            <a:r>
              <a:rPr lang="sk-SK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/etc/asterisk/sip.conf</a:t>
            </a:r>
          </a:p>
          <a:p>
            <a:pPr lvl="3">
              <a:spcBef>
                <a:spcPts val="45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</a:pPr>
            <a:r>
              <a:rPr lang="sk-SK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[general]</a:t>
            </a:r>
          </a:p>
          <a:p>
            <a:pPr lvl="3">
              <a:spcBef>
                <a:spcPts val="45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</a:pPr>
            <a:r>
              <a:rPr lang="sk-SK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bindport = &lt;port&gt;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Debian – apt-get install asterisk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RedHat – yum install asterisk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http://downloads.asterisk.org/pub/telephony/asterisk/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ASTERISK AKO SLUŽBA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 marL="638175" indent="-2730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service asterisk start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service asterisk stop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service asterisk status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service asterisk restart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reštartuje asterisk ako program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service asterisk reload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asterisk beží, ale znovu natiahne moduly a prípadne zmenené konfiguračné súbory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DÔLEŽITÉ SÚBORY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 marL="638175" indent="-2730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/etc/asterisk</a:t>
            </a:r>
          </a:p>
          <a:p>
            <a:pPr lvl="1">
              <a:lnSpc>
                <a:spcPct val="90000"/>
              </a:lnSpc>
              <a:spcBef>
                <a:spcPts val="47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Priečinok s konfiguračnými súbormi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vi-VN" alt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asterisk.conf </a:t>
            </a:r>
          </a:p>
          <a:p>
            <a:pPr lvl="1">
              <a:lnSpc>
                <a:spcPct val="90000"/>
              </a:lnSpc>
              <a:spcBef>
                <a:spcPts val="47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uje umiestnenie prie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inkov pre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onfigura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čné sú</a:t>
            </a: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bory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vi-VN" alt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module.conf </a:t>
            </a:r>
          </a:p>
          <a:p>
            <a:pPr lvl="1">
              <a:lnSpc>
                <a:spcPct val="90000"/>
              </a:lnSpc>
              <a:spcBef>
                <a:spcPts val="47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definuje, 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ktoré</a:t>
            </a: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 moduly sa 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načítajú </a:t>
            </a:r>
          </a:p>
          <a:p>
            <a:pPr lvl="1">
              <a:lnSpc>
                <a:spcPct val="90000"/>
              </a:lnSpc>
              <a:spcBef>
                <a:spcPts val="47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/usr/lib/asterisk/modules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vi-VN" alt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sip.conf </a:t>
            </a:r>
          </a:p>
          <a:p>
            <a:pPr lvl="1">
              <a:lnSpc>
                <a:spcPct val="90000"/>
              </a:lnSpc>
              <a:spcBef>
                <a:spcPts val="47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definuje SIP klientov, 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ktorý </a:t>
            </a: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sa registru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jú</a:t>
            </a: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 PBX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vi-VN" alt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extensions.conf </a:t>
            </a:r>
          </a:p>
          <a:p>
            <a:pPr lvl="1">
              <a:lnSpc>
                <a:spcPct val="90000"/>
              </a:lnSpc>
              <a:spcBef>
                <a:spcPts val="47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dial plan, teda 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o sa bude dia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ť</a:t>
            </a: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, ke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ď </a:t>
            </a: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zavol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vi-VN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me </a:t>
            </a: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číslo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features.conf</a:t>
            </a:r>
          </a:p>
          <a:p>
            <a:pPr lvl="1">
              <a:lnSpc>
                <a:spcPct val="90000"/>
              </a:lnSpc>
              <a:spcBef>
                <a:spcPts val="47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definuje rôzne služby (parkovanie, transfer, ...)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ZÁKLADNÁ SYNTAX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 marL="638175" indent="-2730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Riadok začínajúci „</a:t>
            </a:r>
            <a:r>
              <a:rPr lang="sk-SK" altLang="ru-RU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“je komentár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Pozor na výnimky, (zaptel.conf)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Nastavenie premenných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premenna = hodnota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Príkazy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prikaz=&gt; arg1, arg2, arg3, ...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[kontexty] </a:t>
            </a:r>
          </a:p>
          <a:p>
            <a:pPr lvl="1">
              <a:spcBef>
                <a:spcPts val="525"/>
              </a:spcBef>
              <a:buClr>
                <a:srgbClr val="FE8637"/>
              </a:buClr>
              <a:buSzPct val="80000"/>
              <a:buFont typeface="Wingdings 2" panose="05020102010507070707" pitchFamily="18" charset="2"/>
              <a:buChar char=""/>
            </a:pPr>
            <a:r>
              <a:rPr lang="sk-SK" alt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všetky riadky za definíciou kontextu patria do toho istého kontextu až kým sa neobjaví iný kontext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sk-SK" altLang="ru-RU" sz="3000">
                <a:solidFill>
                  <a:srgbClr val="575F6D"/>
                </a:solidFill>
              </a:rPr>
              <a:t>REGISTRÁCIA SIP KLIENTOV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043863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Century Schoolbook" panose="02040604050505020304" pitchFamily="18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/etc/asterisk/sip.conf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None/>
            </a:pPr>
            <a:endParaRPr lang="sk-SK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vi-VN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[andrej]</a:t>
            </a: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meno (číslo)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vi-VN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type=friend</a:t>
            </a: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môže byť volaný aj volajúci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vi-VN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host=dynamic</a:t>
            </a: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môže sa prihlásiť z ľubovolnej IP adresy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vi-VN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secret=heslo</a:t>
            </a: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heslo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vi-VN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disallow=all</a:t>
            </a: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zakázanie všetkých kodekov</a:t>
            </a:r>
          </a:p>
          <a:p>
            <a:pPr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 pitchFamily="2" charset="2"/>
              <a:buChar char=""/>
            </a:pPr>
            <a:r>
              <a:rPr lang="vi-VN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allow=alaw</a:t>
            </a:r>
            <a:r>
              <a:rPr lang="sk-SK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povolenie iba PCM G.711a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entury Schoolbook"/>
        <a:ea typeface=""/>
        <a:cs typeface="Droid Sans Fallback"/>
      </a:majorFont>
      <a:minorFont>
        <a:latin typeface="Century Schoolbook"/>
        <a:ea typeface="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entury Schoolbook"/>
        <a:ea typeface=""/>
        <a:cs typeface="Droid Sans Fallback"/>
      </a:majorFont>
      <a:minorFont>
        <a:latin typeface="Century Schoolbook"/>
        <a:ea typeface="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entury Schoolbook"/>
        <a:ea typeface=""/>
        <a:cs typeface="Droid Sans Fallback"/>
      </a:majorFont>
      <a:minorFont>
        <a:latin typeface="Century Schoolbook"/>
        <a:ea typeface="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entury Schoolbook"/>
        <a:ea typeface=""/>
        <a:cs typeface="Droid Sans Fallback"/>
      </a:majorFont>
      <a:minorFont>
        <a:latin typeface="Century Schoolbook"/>
        <a:ea typeface="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entury Schoolbook"/>
        <a:ea typeface=""/>
        <a:cs typeface="Droid Sans Fallback"/>
      </a:majorFont>
      <a:minorFont>
        <a:latin typeface="Century Schoolbook"/>
        <a:ea typeface="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entury Schoolbook"/>
        <a:ea typeface=""/>
        <a:cs typeface="Droid Sans Fallback"/>
      </a:majorFont>
      <a:minorFont>
        <a:latin typeface="Century Schoolbook"/>
        <a:ea typeface="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entury Schoolbook"/>
        <a:ea typeface=""/>
        <a:cs typeface="Droid Sans Fallback"/>
      </a:majorFont>
      <a:minorFont>
        <a:latin typeface="Century Schoolbook"/>
        <a:ea typeface="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anose="02040604050505020304" pitchFamily="18" charset="0"/>
            <a:cs typeface="Droid Sans Fallback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Application>Microsoft Office PowerPoint</Application>
  <PresentationFormat>On-screen Show (4:3)</PresentationFormat>
  <Slides>25</Slides>
  <Notes>25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Základná konfigurácia IP PBX Asterisk</dc:title>
  <dc:subject/>
  <dc:creator>Marek</dc:creator>
  <cp:keywords/>
  <dc:description/>
  <cp:lastModifiedBy>Marek</cp:lastModifiedBy>
  <cp:revision>71</cp:revision>
  <cp:lastPrinted>1601-01-01T00:00:00Z</cp:lastPrinted>
  <dcterms:created xsi:type="dcterms:W3CDTF">2014-11-17T12:20:45Z</dcterms:created>
  <dcterms:modified xsi:type="dcterms:W3CDTF">2015-11-02T06:33:21Z</dcterms:modified>
</cp:coreProperties>
</file>