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4" r:id="rId1"/>
  </p:sldMasterIdLst>
  <p:sldIdLst>
    <p:sldId id="256" r:id="rId2"/>
    <p:sldId id="260" r:id="rId3"/>
    <p:sldId id="263" r:id="rId4"/>
    <p:sldId id="259" r:id="rId5"/>
    <p:sldId id="257" r:id="rId6"/>
    <p:sldId id="261" r:id="rId7"/>
    <p:sldId id="262" r:id="rId8"/>
    <p:sldId id="264" r:id="rId9"/>
    <p:sldId id="265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sk-SK" dirty="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sk-SK" dirty="0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sk-SK" altLang="en-US" smtClean="0"/>
              <a:t>Upravte štýly predlohy textu</a:t>
            </a:r>
            <a:endParaRPr lang="sk-SK" altLang="en-US"/>
          </a:p>
        </p:txBody>
      </p:sp>
      <p:sp>
        <p:nvSpPr>
          <p:cNvPr id="2877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sk-SK" altLang="en-US" smtClean="0"/>
              <a:t>Kliknutím upravte štýl predlohy podnadpisov</a:t>
            </a:r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253673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k-SK" noProof="0" smtClean="0"/>
              <a:t>Ak chcete pridať obrázok, kliknite na ikonu</a:t>
            </a:r>
            <a:endParaRPr lang="sk-SK" noProof="0" dirty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</p:spTree>
    <p:extLst>
      <p:ext uri="{BB962C8B-B14F-4D97-AF65-F5344CB8AC3E}">
        <p14:creationId xmlns:p14="http://schemas.microsoft.com/office/powerpoint/2010/main" val="297457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7532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5178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lumn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379"/>
            <a:ext cx="8521700" cy="5490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smtClean="0"/>
              <a:t>2 Rows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79400" y="1003300"/>
            <a:ext cx="8520354" cy="2729609"/>
          </a:xfrm>
        </p:spPr>
        <p:txBody>
          <a:bodyPr>
            <a:normAutofit/>
          </a:bodyPr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279400" y="3797451"/>
            <a:ext cx="8520354" cy="2717649"/>
          </a:xfrm>
        </p:spPr>
        <p:txBody>
          <a:bodyPr>
            <a:normAutofit/>
          </a:bodyPr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</p:txBody>
      </p:sp>
    </p:spTree>
    <p:extLst>
      <p:ext uri="{BB962C8B-B14F-4D97-AF65-F5344CB8AC3E}">
        <p14:creationId xmlns:p14="http://schemas.microsoft.com/office/powerpoint/2010/main" val="75899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91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46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0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67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63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10" name="Nadpis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5635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5_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0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70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6_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5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7_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0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8_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87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9_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adpis a obsa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77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48944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10" name="Nadpis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4" name="Zástupný symbol obsahu 2"/>
          <p:cNvSpPr>
            <a:spLocks noGrp="1"/>
          </p:cNvSpPr>
          <p:nvPr>
            <p:ph idx="10"/>
          </p:nvPr>
        </p:nvSpPr>
        <p:spPr>
          <a:xfrm>
            <a:off x="457200" y="4005064"/>
            <a:ext cx="8229600" cy="2561456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452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</p:spTree>
    <p:extLst>
      <p:ext uri="{BB962C8B-B14F-4D97-AF65-F5344CB8AC3E}">
        <p14:creationId xmlns:p14="http://schemas.microsoft.com/office/powerpoint/2010/main" val="101228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1455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5611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971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907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</p:spTree>
    <p:extLst>
      <p:ext uri="{BB962C8B-B14F-4D97-AF65-F5344CB8AC3E}">
        <p14:creationId xmlns:p14="http://schemas.microsoft.com/office/powerpoint/2010/main" val="389140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772400" cy="102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sk-SK" altLang="en-US" smtClean="0"/>
              <a:t>Kliknite sem a upravte štýl predlohy nadpisov.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26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sk-SK" altLang="en-US" smtClean="0"/>
              <a:t>Kliknite sem a upravte štýly predlohy textu.</a:t>
            </a:r>
          </a:p>
          <a:p>
            <a:pPr lvl="1"/>
            <a:r>
              <a:rPr lang="sk-SK" altLang="en-US" smtClean="0"/>
              <a:t>Druhá úroveň</a:t>
            </a:r>
          </a:p>
          <a:p>
            <a:pPr lvl="2"/>
            <a:r>
              <a:rPr lang="sk-SK" altLang="en-US" smtClean="0"/>
              <a:t>Tretia úroveň</a:t>
            </a:r>
          </a:p>
          <a:p>
            <a:pPr lvl="3"/>
            <a:r>
              <a:rPr lang="sk-SK" altLang="en-US" smtClean="0"/>
              <a:t>Štvrtá úroveň</a:t>
            </a:r>
          </a:p>
          <a:p>
            <a:pPr lvl="4"/>
            <a:r>
              <a:rPr lang="sk-SK" altLang="en-US" smtClean="0"/>
              <a:t>Piata úroveň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305800" y="76200"/>
            <a:ext cx="792163" cy="1295400"/>
            <a:chOff x="5136" y="960"/>
            <a:chExt cx="528" cy="864"/>
          </a:xfrm>
        </p:grpSpPr>
        <p:sp>
          <p:nvSpPr>
            <p:cNvPr id="28672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3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3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3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3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3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3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5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3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5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3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5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3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3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5" cy="7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4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4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4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4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4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5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4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4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4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4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5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4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5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5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5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5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5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5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5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5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5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5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5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5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5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</p:grpSp>
    </p:spTree>
    <p:extLst>
      <p:ext uri="{BB962C8B-B14F-4D97-AF65-F5344CB8AC3E}">
        <p14:creationId xmlns:p14="http://schemas.microsoft.com/office/powerpoint/2010/main" val="378823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3" r:id="rId19"/>
    <p:sldLayoutId id="2147483744" r:id="rId20"/>
    <p:sldLayoutId id="2147483745" r:id="rId21"/>
    <p:sldLayoutId id="2147483746" r:id="rId22"/>
    <p:sldLayoutId id="2147483747" r:id="rId23"/>
    <p:sldLayoutId id="2147483748" r:id="rId24"/>
    <p:sldLayoutId id="2147483749" r:id="rId25"/>
    <p:sldLayoutId id="2147483750" r:id="rId2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1" fontAlgn="base" hangingPunct="1">
        <a:spcBef>
          <a:spcPct val="25000"/>
        </a:spcBef>
        <a:spcAft>
          <a:spcPct val="20000"/>
        </a:spcAft>
        <a:buClr>
          <a:schemeClr val="tx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80988" algn="l" rtl="0" eaLnBrk="1" fontAlgn="base" hangingPunct="1">
        <a:spcBef>
          <a:spcPct val="25000"/>
        </a:spcBef>
        <a:spcAft>
          <a:spcPct val="20000"/>
        </a:spcAft>
        <a:buClr>
          <a:schemeClr val="accent2"/>
        </a:buClr>
        <a:buSzPct val="70000"/>
        <a:buFont typeface="Wingdings" pitchFamily="2" charset="2"/>
        <a:buChar char="l"/>
        <a:tabLst/>
        <a:defRPr sz="2000">
          <a:solidFill>
            <a:schemeClr val="tx1"/>
          </a:solidFill>
          <a:latin typeface="+mn-lt"/>
        </a:defRPr>
      </a:lvl2pPr>
      <a:lvl3pPr marL="893763" indent="-177800" algn="l" rtl="0" eaLnBrk="1" fontAlgn="base" hangingPunct="1">
        <a:spcBef>
          <a:spcPct val="25000"/>
        </a:spcBef>
        <a:spcAft>
          <a:spcPct val="20000"/>
        </a:spcAft>
        <a:buClr>
          <a:schemeClr val="accent1"/>
        </a:buClr>
        <a:buSzPct val="70000"/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163638" indent="-179388" algn="l" rtl="0" eaLnBrk="1" fontAlgn="base" hangingPunct="1">
        <a:spcBef>
          <a:spcPct val="25000"/>
        </a:spcBef>
        <a:spcAft>
          <a:spcPct val="20000"/>
        </a:spcAft>
        <a:buClr>
          <a:schemeClr val="tx2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1341438" indent="-177800" algn="l" rtl="0" eaLnBrk="1" fontAlgn="base" hangingPunct="1">
        <a:spcBef>
          <a:spcPct val="25000"/>
        </a:spcBef>
        <a:spcAft>
          <a:spcPct val="20000"/>
        </a:spcAft>
        <a:buClr>
          <a:schemeClr val="folHlink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5000"/>
        </a:spcBef>
        <a:spcAft>
          <a:spcPct val="2000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5000"/>
        </a:spcBef>
        <a:spcAft>
          <a:spcPct val="2000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5000"/>
        </a:spcBef>
        <a:spcAft>
          <a:spcPct val="2000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5000"/>
        </a:spcBef>
        <a:spcAft>
          <a:spcPct val="2000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9006" y="1562418"/>
            <a:ext cx="8752114" cy="2996519"/>
          </a:xfrm>
        </p:spPr>
        <p:txBody>
          <a:bodyPr/>
          <a:lstStyle/>
          <a:p>
            <a:pPr algn="ctr"/>
            <a:r>
              <a:rPr lang="sk-SK" dirty="0"/>
              <a:t>Problematika </a:t>
            </a:r>
            <a:r>
              <a:rPr lang="sk-SK" dirty="0" smtClean="0"/>
              <a:t>bezpečnosti </a:t>
            </a:r>
            <a:r>
              <a:rPr lang="sk-SK" dirty="0"/>
              <a:t>multimediálnej </a:t>
            </a:r>
            <a:r>
              <a:rPr lang="sk-SK" dirty="0" smtClean="0"/>
              <a:t>komunikácie </a:t>
            </a:r>
            <a:r>
              <a:rPr lang="sk-SK" dirty="0"/>
              <a:t>cez protokol IP (Internet </a:t>
            </a:r>
            <a:r>
              <a:rPr lang="sk-SK" dirty="0" err="1"/>
              <a:t>Protocol</a:t>
            </a:r>
            <a:r>
              <a:rPr lang="sk-SK" dirty="0"/>
              <a:t>)</a:t>
            </a:r>
          </a:p>
        </p:txBody>
      </p:sp>
      <p:sp>
        <p:nvSpPr>
          <p:cNvPr id="4" name="Zástupný objekt pre text 3"/>
          <p:cNvSpPr>
            <a:spLocks noGrp="1"/>
          </p:cNvSpPr>
          <p:nvPr>
            <p:ph type="body" idx="1"/>
          </p:nvPr>
        </p:nvSpPr>
        <p:spPr>
          <a:xfrm>
            <a:off x="973183" y="4761638"/>
            <a:ext cx="7772400" cy="1500187"/>
          </a:xfrm>
        </p:spPr>
        <p:txBody>
          <a:bodyPr/>
          <a:lstStyle/>
          <a:p>
            <a:pPr algn="ctr"/>
            <a:r>
              <a:rPr lang="en-US" dirty="0" err="1" smtClean="0"/>
              <a:t>Ing</a:t>
            </a:r>
            <a:r>
              <a:rPr lang="en-US" dirty="0" smtClean="0"/>
              <a:t>. </a:t>
            </a:r>
            <a:r>
              <a:rPr lang="sk-SK" dirty="0" smtClean="0"/>
              <a:t>Marek Moravčík</a:t>
            </a:r>
            <a:endParaRPr lang="en-US" dirty="0" smtClean="0"/>
          </a:p>
          <a:p>
            <a:pPr algn="ctr"/>
            <a:r>
              <a:rPr lang="sk-SK" dirty="0" smtClean="0"/>
              <a:t>Školiteľ: doc. Ing. Pavel </a:t>
            </a:r>
            <a:r>
              <a:rPr lang="sk-SK" dirty="0" err="1" smtClean="0"/>
              <a:t>Segeč</a:t>
            </a:r>
            <a:r>
              <a:rPr lang="sk-SK" dirty="0" smtClean="0"/>
              <a:t>, PhD.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9760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709250" y="2044565"/>
            <a:ext cx="7772400" cy="1500187"/>
          </a:xfrm>
        </p:spPr>
        <p:txBody>
          <a:bodyPr>
            <a:normAutofit/>
          </a:bodyPr>
          <a:lstStyle/>
          <a:p>
            <a:pPr algn="ctr"/>
            <a:r>
              <a:rPr lang="sk-SK" sz="3600" dirty="0" smtClean="0"/>
              <a:t>Ďakujem za pozornosť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67678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PKI - </a:t>
            </a:r>
            <a:r>
              <a:rPr lang="sk-SK" dirty="0" err="1"/>
              <a:t>Public</a:t>
            </a:r>
            <a:r>
              <a:rPr lang="sk-SK" dirty="0"/>
              <a:t> </a:t>
            </a:r>
            <a:r>
              <a:rPr lang="sk-SK" dirty="0" err="1"/>
              <a:t>Key</a:t>
            </a:r>
            <a:r>
              <a:rPr lang="sk-SK" dirty="0"/>
              <a:t> </a:t>
            </a:r>
            <a:r>
              <a:rPr lang="sk-SK" dirty="0" err="1" smtClean="0"/>
              <a:t>Infrastructure</a:t>
            </a:r>
            <a:endParaRPr lang="sk-SK" dirty="0"/>
          </a:p>
        </p:txBody>
      </p:sp>
      <p:pic>
        <p:nvPicPr>
          <p:cNvPr id="5" name="Obrázok 4" descr="pki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6928" y="1879458"/>
            <a:ext cx="5952943" cy="421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8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hop-by-hop</a:t>
            </a:r>
          </a:p>
          <a:p>
            <a:pPr lvl="1"/>
            <a:r>
              <a:rPr lang="sk-SK" dirty="0" smtClean="0"/>
              <a:t>TLS/DTLS</a:t>
            </a:r>
          </a:p>
          <a:p>
            <a:pPr lvl="1"/>
            <a:r>
              <a:rPr lang="sk-SK" dirty="0" smtClean="0"/>
              <a:t>SRTP</a:t>
            </a:r>
          </a:p>
          <a:p>
            <a:pPr lvl="1"/>
            <a:endParaRPr lang="sk-SK" dirty="0"/>
          </a:p>
          <a:p>
            <a:r>
              <a:rPr lang="sk-SK" dirty="0" smtClean="0"/>
              <a:t>End-to-end</a:t>
            </a:r>
          </a:p>
          <a:p>
            <a:pPr lvl="1"/>
            <a:r>
              <a:rPr lang="sk-SK" dirty="0" smtClean="0"/>
              <a:t>S/MIME</a:t>
            </a:r>
          </a:p>
          <a:p>
            <a:pPr lvl="2"/>
            <a:r>
              <a:rPr lang="sk-SK" dirty="0" smtClean="0"/>
              <a:t>Šifruje UDP aj TCP</a:t>
            </a:r>
          </a:p>
          <a:p>
            <a:pPr lvl="1"/>
            <a:r>
              <a:rPr lang="sk-SK" dirty="0" smtClean="0"/>
              <a:t>ZRTP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hop-by-hop </a:t>
            </a:r>
            <a:r>
              <a:rPr lang="sk-SK" dirty="0" err="1" smtClean="0"/>
              <a:t>vs</a:t>
            </a:r>
            <a:r>
              <a:rPr lang="sk-SK" dirty="0" smtClean="0"/>
              <a:t> end-to-end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3885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Predpoklad: certifikáty sú vymenené</a:t>
            </a:r>
          </a:p>
          <a:p>
            <a:r>
              <a:rPr lang="sk-SK" dirty="0" smtClean="0"/>
              <a:t>Certifikačný „les“</a:t>
            </a:r>
          </a:p>
          <a:p>
            <a:r>
              <a:rPr lang="sk-SK" dirty="0" smtClean="0"/>
              <a:t>Dôveryhodnosť </a:t>
            </a:r>
            <a:r>
              <a:rPr lang="sk-SK" dirty="0" err="1" smtClean="0"/>
              <a:t>self-signed</a:t>
            </a:r>
            <a:r>
              <a:rPr lang="sk-SK" dirty="0" smtClean="0"/>
              <a:t> certifikátov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Aktuálny stav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2797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objekt pre obsah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dirty="0" smtClean="0"/>
              <a:t>„</a:t>
            </a:r>
            <a:r>
              <a:rPr lang="en-US" sz="3200" dirty="0" smtClean="0"/>
              <a:t>A </a:t>
            </a:r>
            <a:r>
              <a:rPr lang="en-US" sz="3200" dirty="0"/>
              <a:t>receiving agent MUST provide some certificate retrieval mechanism in order to gain access to certificates for recipients of digital envelopes. </a:t>
            </a:r>
            <a:r>
              <a:rPr lang="en-US" sz="3200" dirty="0" smtClean="0"/>
              <a:t>This </a:t>
            </a:r>
            <a:r>
              <a:rPr lang="en-US" sz="3200" dirty="0"/>
              <a:t>specification does not cover how S/MIME agents handle certificates, only what they do after a certificate has been validated or rejected</a:t>
            </a:r>
            <a:r>
              <a:rPr lang="en-US" sz="3200" dirty="0" smtClean="0"/>
              <a:t>.</a:t>
            </a:r>
            <a:r>
              <a:rPr lang="sk-SK" sz="3200" dirty="0" smtClean="0"/>
              <a:t>“</a:t>
            </a:r>
            <a:endParaRPr lang="sk-SK" sz="3200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RFC 5751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6049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Certifikačný „les“</a:t>
            </a:r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08" y="1420133"/>
            <a:ext cx="7405326" cy="3112678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3" y="3804417"/>
            <a:ext cx="3042148" cy="284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0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RFC 6072 - </a:t>
            </a:r>
            <a:r>
              <a:rPr lang="sk-SK" dirty="0" err="1" smtClean="0"/>
              <a:t>Certificate</a:t>
            </a:r>
            <a:r>
              <a:rPr lang="sk-SK" dirty="0" smtClean="0"/>
              <a:t> </a:t>
            </a:r>
            <a:r>
              <a:rPr lang="sk-SK" dirty="0"/>
              <a:t>Management Service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Session</a:t>
            </a:r>
            <a:r>
              <a:rPr lang="sk-SK" dirty="0"/>
              <a:t> </a:t>
            </a:r>
            <a:r>
              <a:rPr lang="sk-SK" dirty="0" err="1"/>
              <a:t>Initiation</a:t>
            </a:r>
            <a:r>
              <a:rPr lang="sk-SK" dirty="0"/>
              <a:t> </a:t>
            </a:r>
            <a:r>
              <a:rPr lang="sk-SK" dirty="0" err="1"/>
              <a:t>Protocol</a:t>
            </a:r>
            <a:r>
              <a:rPr lang="sk-SK" dirty="0"/>
              <a:t> (SIP</a:t>
            </a:r>
            <a:r>
              <a:rPr lang="sk-SK" dirty="0" smtClean="0"/>
              <a:t>)</a:t>
            </a:r>
          </a:p>
          <a:p>
            <a:pPr lvl="1"/>
            <a:r>
              <a:rPr lang="sk-SK" dirty="0" err="1" smtClean="0"/>
              <a:t>Credential</a:t>
            </a:r>
            <a:r>
              <a:rPr lang="sk-SK" dirty="0" smtClean="0"/>
              <a:t> server</a:t>
            </a:r>
          </a:p>
          <a:p>
            <a:pPr lvl="1"/>
            <a:r>
              <a:rPr lang="sk-SK" dirty="0" smtClean="0"/>
              <a:t>PUBLISH a NOTIFY správy</a:t>
            </a:r>
          </a:p>
          <a:p>
            <a:endParaRPr lang="sk-SK" dirty="0" smtClean="0"/>
          </a:p>
          <a:p>
            <a:r>
              <a:rPr lang="sk-SK" dirty="0" smtClean="0"/>
              <a:t>RFC </a:t>
            </a:r>
            <a:r>
              <a:rPr lang="sk-SK" dirty="0" smtClean="0"/>
              <a:t>4210 - </a:t>
            </a:r>
            <a:r>
              <a:rPr lang="fr-FR" dirty="0"/>
              <a:t>Internet X.509 Public Key Infrastructure Certificate Management Protocol (CMP</a:t>
            </a:r>
            <a:r>
              <a:rPr lang="fr-FR" dirty="0" smtClean="0"/>
              <a:t>)</a:t>
            </a:r>
            <a:endParaRPr lang="sk-SK" dirty="0" smtClean="0"/>
          </a:p>
          <a:p>
            <a:pPr lvl="1"/>
            <a:r>
              <a:rPr lang="sk-SK" dirty="0" smtClean="0"/>
              <a:t>HTTP, FTP, SMTP (MIME)</a:t>
            </a:r>
          </a:p>
          <a:p>
            <a:pPr lvl="1"/>
            <a:r>
              <a:rPr lang="sk-SK" dirty="0" smtClean="0"/>
              <a:t>Len medzi CA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Existujúce prostriedky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4965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RFC 5246 – TLS </a:t>
            </a:r>
            <a:r>
              <a:rPr lang="sk-SK" dirty="0" err="1"/>
              <a:t>Version</a:t>
            </a:r>
            <a:r>
              <a:rPr lang="sk-SK" dirty="0"/>
              <a:t> 1.2</a:t>
            </a:r>
          </a:p>
          <a:p>
            <a:pPr lvl="1"/>
            <a:r>
              <a:rPr lang="sk-SK" dirty="0" err="1"/>
              <a:t>CertificateRequest</a:t>
            </a:r>
            <a:r>
              <a:rPr lang="sk-SK" dirty="0"/>
              <a:t> a </a:t>
            </a:r>
            <a:r>
              <a:rPr lang="sk-SK" dirty="0" err="1"/>
              <a:t>Certificate</a:t>
            </a:r>
            <a:r>
              <a:rPr lang="sk-SK" dirty="0"/>
              <a:t> správy v rámci </a:t>
            </a:r>
            <a:r>
              <a:rPr lang="sk-SK" dirty="0" err="1"/>
              <a:t>handshake</a:t>
            </a:r>
            <a:endParaRPr lang="sk-SK" dirty="0"/>
          </a:p>
          <a:p>
            <a:endParaRPr lang="sk-SK" dirty="0" smtClean="0"/>
          </a:p>
          <a:p>
            <a:r>
              <a:rPr lang="sk-SK" dirty="0" smtClean="0"/>
              <a:t>RFC </a:t>
            </a:r>
            <a:r>
              <a:rPr lang="sk-SK" dirty="0"/>
              <a:t>5750 - S/MIME </a:t>
            </a:r>
            <a:r>
              <a:rPr lang="sk-SK" dirty="0" err="1"/>
              <a:t>Version</a:t>
            </a:r>
            <a:r>
              <a:rPr lang="sk-SK" dirty="0"/>
              <a:t> 3.2 </a:t>
            </a:r>
            <a:r>
              <a:rPr lang="sk-SK" dirty="0" err="1"/>
              <a:t>certificate</a:t>
            </a:r>
            <a:r>
              <a:rPr lang="sk-SK" dirty="0"/>
              <a:t> </a:t>
            </a:r>
            <a:r>
              <a:rPr lang="sk-SK" dirty="0" err="1"/>
              <a:t>handling</a:t>
            </a:r>
            <a:endParaRPr lang="sk-SK" dirty="0"/>
          </a:p>
          <a:p>
            <a:pPr lvl="1"/>
            <a:r>
              <a:rPr lang="sk-SK" dirty="0" smtClean="0"/>
              <a:t>X.500 adresáre (LDAP)</a:t>
            </a:r>
          </a:p>
          <a:p>
            <a:pPr lvl="1"/>
            <a:r>
              <a:rPr lang="sk-SK" dirty="0" smtClean="0"/>
              <a:t>Súčasť DNS</a:t>
            </a:r>
          </a:p>
          <a:p>
            <a:pPr lvl="1"/>
            <a:r>
              <a:rPr lang="sk-SK" dirty="0" smtClean="0"/>
              <a:t>UA by mal automaticky poslať príjemcovi správu s certifikátom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Existujúce prostriedky</a:t>
            </a:r>
          </a:p>
        </p:txBody>
      </p:sp>
    </p:spTree>
    <p:extLst>
      <p:ext uri="{BB962C8B-B14F-4D97-AF65-F5344CB8AC3E}">
        <p14:creationId xmlns:p14="http://schemas.microsoft.com/office/powerpoint/2010/main" val="196243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SRTP</a:t>
            </a:r>
          </a:p>
          <a:p>
            <a:pPr lvl="1"/>
            <a:r>
              <a:rPr lang="sk-SK" dirty="0" smtClean="0"/>
              <a:t>Spolieha sa na externý manažment kľúčov</a:t>
            </a:r>
          </a:p>
          <a:p>
            <a:pPr lvl="1"/>
            <a:endParaRPr lang="sk-SK" dirty="0"/>
          </a:p>
          <a:p>
            <a:r>
              <a:rPr lang="sk-SK" dirty="0" smtClean="0"/>
              <a:t>ZRTP</a:t>
            </a:r>
          </a:p>
          <a:p>
            <a:pPr lvl="1"/>
            <a:r>
              <a:rPr lang="sk-SK" dirty="0" smtClean="0"/>
              <a:t>Môže fungovať aj bez PKI (</a:t>
            </a:r>
            <a:r>
              <a:rPr lang="sk-SK" dirty="0" err="1" smtClean="0"/>
              <a:t>MitM</a:t>
            </a:r>
            <a:r>
              <a:rPr lang="sk-SK" dirty="0" smtClean="0"/>
              <a:t> útoky)</a:t>
            </a:r>
          </a:p>
          <a:p>
            <a:pPr lvl="1"/>
            <a:r>
              <a:rPr lang="sk-SK" dirty="0" smtClean="0"/>
              <a:t>PKI kvôli pohodliu používateľov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Zabezpečenie médií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4237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gulicky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>
          <a:buNone/>
          <a:defRPr dirty="0" smtClean="0">
            <a:solidFill>
              <a:schemeClr val="tx1"/>
            </a:solidFill>
            <a:latin typeface="Courier New" pitchFamily="49" charset="0"/>
            <a:cs typeface="Courier New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-gulicky" id="{75A0F9F4-6C65-449F-89C0-8EB67D754B68}" vid="{5086EF7F-ACF5-4DE7-A6BA-A3985BAF51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Template-gulicky</Template>
  <TotalTime>0</TotalTime>
  <Words>224</Words>
  <Application>Microsoft Office PowerPoint</Application>
  <PresentationFormat>Prezentácia na obrazovke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Arial</vt:lpstr>
      <vt:lpstr>Georgia</vt:lpstr>
      <vt:lpstr>Wingdings</vt:lpstr>
      <vt:lpstr>Template-gulicky</vt:lpstr>
      <vt:lpstr>Problematika bezpečnosti multimediálnej komunikácie cez protokol IP (Internet Protocol)</vt:lpstr>
      <vt:lpstr>PKI - Public Key Infrastructure</vt:lpstr>
      <vt:lpstr>hop-by-hop vs end-to-end</vt:lpstr>
      <vt:lpstr>Aktuálny stav</vt:lpstr>
      <vt:lpstr>RFC 5751</vt:lpstr>
      <vt:lpstr>Certifikačný „les“</vt:lpstr>
      <vt:lpstr>Existujúce prostriedky</vt:lpstr>
      <vt:lpstr>Existujúce prostriedky</vt:lpstr>
      <vt:lpstr>Zabezpečenie médií</vt:lpstr>
      <vt:lpstr>Prezentácia programu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2015-12-02T14:51:56Z</dcterms:created>
  <dcterms:modified xsi:type="dcterms:W3CDTF">2015-12-15T12:06:05Z</dcterms:modified>
</cp:coreProperties>
</file>