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4" r:id="rId4"/>
    <p:sldId id="257" r:id="rId5"/>
    <p:sldId id="268" r:id="rId6"/>
    <p:sldId id="258" r:id="rId7"/>
    <p:sldId id="259" r:id="rId8"/>
    <p:sldId id="266" r:id="rId9"/>
    <p:sldId id="265" r:id="rId10"/>
    <p:sldId id="260" r:id="rId11"/>
    <p:sldId id="261" r:id="rId12"/>
    <p:sldId id="262" r:id="rId13"/>
    <p:sldId id="263" r:id="rId14"/>
    <p:sldId id="267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087C-571A-4281-AA1C-A7CD388E4965}" type="datetimeFigureOut">
              <a:rPr lang="sk-SK" smtClean="0"/>
              <a:pPr/>
              <a:t>16.04.2016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2C6D-7BB5-405C-A75B-B70EF85CF3E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087C-571A-4281-AA1C-A7CD388E4965}" type="datetimeFigureOut">
              <a:rPr lang="sk-SK" smtClean="0"/>
              <a:pPr/>
              <a:t>16.04.2016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2C6D-7BB5-405C-A75B-B70EF85CF3E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087C-571A-4281-AA1C-A7CD388E4965}" type="datetimeFigureOut">
              <a:rPr lang="sk-SK" smtClean="0"/>
              <a:pPr/>
              <a:t>16.04.2016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2C6D-7BB5-405C-A75B-B70EF85CF3E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087C-571A-4281-AA1C-A7CD388E4965}" type="datetimeFigureOut">
              <a:rPr lang="sk-SK" smtClean="0"/>
              <a:pPr/>
              <a:t>16.04.2016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2C6D-7BB5-405C-A75B-B70EF85CF3E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087C-571A-4281-AA1C-A7CD388E4965}" type="datetimeFigureOut">
              <a:rPr lang="sk-SK" smtClean="0"/>
              <a:pPr/>
              <a:t>16.04.2016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2C6D-7BB5-405C-A75B-B70EF85CF3E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087C-571A-4281-AA1C-A7CD388E4965}" type="datetimeFigureOut">
              <a:rPr lang="sk-SK" smtClean="0"/>
              <a:pPr/>
              <a:t>16.04.2016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2C6D-7BB5-405C-A75B-B70EF85CF3E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087C-571A-4281-AA1C-A7CD388E4965}" type="datetimeFigureOut">
              <a:rPr lang="sk-SK" smtClean="0"/>
              <a:pPr/>
              <a:t>16.04.2016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2C6D-7BB5-405C-A75B-B70EF85CF3E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087C-571A-4281-AA1C-A7CD388E4965}" type="datetimeFigureOut">
              <a:rPr lang="sk-SK" smtClean="0"/>
              <a:pPr/>
              <a:t>16.04.2016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2C6D-7BB5-405C-A75B-B70EF85CF3E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087C-571A-4281-AA1C-A7CD388E4965}" type="datetimeFigureOut">
              <a:rPr lang="sk-SK" smtClean="0"/>
              <a:pPr/>
              <a:t>16.04.2016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2C6D-7BB5-405C-A75B-B70EF85CF3E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087C-571A-4281-AA1C-A7CD388E4965}" type="datetimeFigureOut">
              <a:rPr lang="sk-SK" smtClean="0"/>
              <a:pPr/>
              <a:t>16.04.2016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2C6D-7BB5-405C-A75B-B70EF85CF3E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087C-571A-4281-AA1C-A7CD388E4965}" type="datetimeFigureOut">
              <a:rPr lang="sk-SK" smtClean="0"/>
              <a:pPr/>
              <a:t>16.04.2016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2C6D-7BB5-405C-A75B-B70EF85CF3E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8087C-571A-4281-AA1C-A7CD388E4965}" type="datetimeFigureOut">
              <a:rPr lang="sk-SK" smtClean="0"/>
              <a:pPr/>
              <a:t>16.04.2016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2C6D-7BB5-405C-A75B-B70EF85CF3E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Zadanie 2</a:t>
            </a:r>
            <a:br>
              <a:rPr lang="sk-SK" dirty="0" smtClean="0"/>
            </a:br>
            <a:r>
              <a:rPr lang="sk-SK" dirty="0" smtClean="0"/>
              <a:t>Vyhladzovanie a predikcia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Andrej Šišila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sk-SK" dirty="0" smtClean="0"/>
              <a:t>Predikcia 1. stupňa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857232"/>
            <a:ext cx="8229600" cy="4525963"/>
          </a:xfrm>
        </p:spPr>
        <p:txBody>
          <a:bodyPr/>
          <a:lstStyle/>
          <a:p>
            <a:r>
              <a:rPr lang="sk-SK" dirty="0" smtClean="0"/>
              <a:t>c0 = </a:t>
            </a:r>
            <a:r>
              <a:rPr lang="sk-SK" dirty="0" smtClean="0"/>
              <a:t>1.014</a:t>
            </a:r>
            <a:endParaRPr lang="sk-SK" dirty="0" smtClean="0"/>
          </a:p>
          <a:p>
            <a:r>
              <a:rPr lang="sk-SK" dirty="0" smtClean="0"/>
              <a:t>Chyba </a:t>
            </a:r>
            <a:r>
              <a:rPr lang="sk-SK" dirty="0" smtClean="0"/>
              <a:t>= 378.0110</a:t>
            </a:r>
          </a:p>
        </p:txBody>
      </p:sp>
      <p:pic>
        <p:nvPicPr>
          <p:cNvPr id="7170" name="Picture 2" descr="C:\Users\USER\Pictures\Screenshots\Screenshot (34).png"/>
          <p:cNvPicPr>
            <a:picLocks noChangeAspect="1" noChangeArrowheads="1"/>
          </p:cNvPicPr>
          <p:nvPr/>
        </p:nvPicPr>
        <p:blipFill>
          <a:blip r:embed="rId2"/>
          <a:srcRect l="9358" t="15516" r="6852" b="31749"/>
          <a:stretch>
            <a:fillRect/>
          </a:stretch>
        </p:blipFill>
        <p:spPr bwMode="auto">
          <a:xfrm>
            <a:off x="0" y="2285992"/>
            <a:ext cx="9144000" cy="45720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sk-SK" dirty="0" smtClean="0"/>
              <a:t>Predikcia 2. stupňa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000108"/>
            <a:ext cx="8229600" cy="4525963"/>
          </a:xfrm>
        </p:spPr>
        <p:txBody>
          <a:bodyPr/>
          <a:lstStyle/>
          <a:p>
            <a:r>
              <a:rPr lang="sk-SK" dirty="0" smtClean="0"/>
              <a:t>c1 = 1.0890; c2 = -</a:t>
            </a:r>
            <a:r>
              <a:rPr lang="sk-SK" dirty="0" smtClean="0"/>
              <a:t>0.0761</a:t>
            </a:r>
            <a:endParaRPr lang="sk-SK" dirty="0" smtClean="0"/>
          </a:p>
          <a:p>
            <a:r>
              <a:rPr lang="sk-SK" dirty="0" smtClean="0"/>
              <a:t>Chyba </a:t>
            </a:r>
            <a:r>
              <a:rPr lang="sk-SK" dirty="0" smtClean="0"/>
              <a:t>= 234.8624</a:t>
            </a:r>
            <a:endParaRPr lang="sk-SK" dirty="0"/>
          </a:p>
        </p:txBody>
      </p:sp>
      <p:pic>
        <p:nvPicPr>
          <p:cNvPr id="8194" name="Picture 2" descr="C:\Users\USER\Pictures\Screenshots\Screenshot (35).png"/>
          <p:cNvPicPr>
            <a:picLocks noChangeAspect="1" noChangeArrowheads="1"/>
          </p:cNvPicPr>
          <p:nvPr/>
        </p:nvPicPr>
        <p:blipFill>
          <a:blip r:embed="rId2"/>
          <a:srcRect l="8833" t="14475" r="7162" b="30837"/>
          <a:stretch>
            <a:fillRect/>
          </a:stretch>
        </p:blipFill>
        <p:spPr bwMode="auto">
          <a:xfrm>
            <a:off x="0" y="2214554"/>
            <a:ext cx="9173312" cy="46434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sk-SK" dirty="0" smtClean="0"/>
              <a:t>Predikcia 3. stupňa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4525963"/>
          </a:xfrm>
        </p:spPr>
        <p:txBody>
          <a:bodyPr>
            <a:normAutofit/>
          </a:bodyPr>
          <a:lstStyle/>
          <a:p>
            <a:r>
              <a:rPr lang="sk-SK" dirty="0" smtClean="0"/>
              <a:t>c1 </a:t>
            </a:r>
            <a:r>
              <a:rPr lang="sk-SK" dirty="0" smtClean="0"/>
              <a:t>= 1.0967; c2 = -0.1938; c3 = 0.1121</a:t>
            </a:r>
            <a:endParaRPr lang="sk-SK" dirty="0" smtClean="0"/>
          </a:p>
          <a:p>
            <a:r>
              <a:rPr lang="sk-SK" dirty="0" smtClean="0"/>
              <a:t>Chyba </a:t>
            </a:r>
            <a:r>
              <a:rPr lang="sk-SK" dirty="0" smtClean="0"/>
              <a:t>= 376.7739</a:t>
            </a:r>
            <a:endParaRPr lang="sk-SK" dirty="0"/>
          </a:p>
        </p:txBody>
      </p:sp>
      <p:pic>
        <p:nvPicPr>
          <p:cNvPr id="9218" name="Picture 2" descr="C:\Users\USER\Pictures\Screenshots\Screenshot (36).png"/>
          <p:cNvPicPr>
            <a:picLocks noChangeAspect="1" noChangeArrowheads="1"/>
          </p:cNvPicPr>
          <p:nvPr/>
        </p:nvPicPr>
        <p:blipFill>
          <a:blip r:embed="rId2"/>
          <a:srcRect l="9407" t="15473" r="7686" b="30816"/>
          <a:stretch>
            <a:fillRect/>
          </a:stretch>
        </p:blipFill>
        <p:spPr bwMode="auto">
          <a:xfrm>
            <a:off x="0" y="2357430"/>
            <a:ext cx="9144000" cy="4500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sk-SK" dirty="0" smtClean="0"/>
              <a:t>Predikcia 4. stupňa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4525963"/>
          </a:xfrm>
        </p:spPr>
        <p:txBody>
          <a:bodyPr>
            <a:normAutofit/>
          </a:bodyPr>
          <a:lstStyle/>
          <a:p>
            <a:r>
              <a:rPr lang="sk-SK" sz="2800" dirty="0" smtClean="0"/>
              <a:t>c1 </a:t>
            </a:r>
            <a:r>
              <a:rPr lang="sk-SK" sz="2800" dirty="0" smtClean="0"/>
              <a:t>= 1.0801; c2 = -0.1654; c3 = -0.0367; c4 = 0.1390</a:t>
            </a:r>
            <a:endParaRPr lang="sk-SK" sz="2800" dirty="0" smtClean="0"/>
          </a:p>
          <a:p>
            <a:r>
              <a:rPr lang="sk-SK" dirty="0" smtClean="0"/>
              <a:t>Chyba </a:t>
            </a:r>
            <a:r>
              <a:rPr lang="sk-SK" dirty="0" smtClean="0"/>
              <a:t>= 297.5355</a:t>
            </a:r>
            <a:endParaRPr lang="sk-SK" dirty="0"/>
          </a:p>
        </p:txBody>
      </p:sp>
      <p:pic>
        <p:nvPicPr>
          <p:cNvPr id="10242" name="Picture 2" descr="C:\Users\USER\Pictures\Screenshots\Screenshot (37).png"/>
          <p:cNvPicPr>
            <a:picLocks noChangeAspect="1" noChangeArrowheads="1"/>
          </p:cNvPicPr>
          <p:nvPr/>
        </p:nvPicPr>
        <p:blipFill>
          <a:blip r:embed="rId2"/>
          <a:srcRect l="9028" t="15343" r="7516" b="29969"/>
          <a:stretch>
            <a:fillRect/>
          </a:stretch>
        </p:blipFill>
        <p:spPr bwMode="auto">
          <a:xfrm>
            <a:off x="0" y="2285992"/>
            <a:ext cx="9144000" cy="4572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Úvaha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Najlepšie výsledky udáva predikcia druhého stupňa, pretože v porovnaní s originálnymi dátami dáva najmenšiu chybu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Vyhladené dáta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Vyhladené dáta daného stupňa sú vyznačené čiarkovane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Pôvodné dáta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1026" name="Picture 2" descr="C:\Users\USER\Pictures\Screenshots\Screenshot (21).png"/>
          <p:cNvPicPr>
            <a:picLocks noChangeAspect="1" noChangeArrowheads="1"/>
          </p:cNvPicPr>
          <p:nvPr/>
        </p:nvPicPr>
        <p:blipFill>
          <a:blip r:embed="rId2"/>
          <a:srcRect l="9334" t="14649" r="8308" b="8202"/>
          <a:stretch>
            <a:fillRect/>
          </a:stretch>
        </p:blipFill>
        <p:spPr bwMode="auto">
          <a:xfrm>
            <a:off x="1" y="2042144"/>
            <a:ext cx="9144000" cy="48158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sk-SK" dirty="0" smtClean="0"/>
              <a:t>Vyhladenie 2. stupňa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4525963"/>
          </a:xfrm>
        </p:spPr>
        <p:txBody>
          <a:bodyPr>
            <a:normAutofit/>
          </a:bodyPr>
          <a:lstStyle/>
          <a:p>
            <a:r>
              <a:rPr lang="sk-SK" dirty="0" smtClean="0"/>
              <a:t>c0 </a:t>
            </a:r>
            <a:r>
              <a:rPr lang="sk-SK" dirty="0" smtClean="0"/>
              <a:t>= 0.4982; c1 = 0.5013</a:t>
            </a:r>
            <a:endParaRPr lang="sk-SK" dirty="0" smtClean="0"/>
          </a:p>
          <a:p>
            <a:r>
              <a:rPr lang="sk-SK" dirty="0" smtClean="0"/>
              <a:t>Chyba </a:t>
            </a:r>
            <a:r>
              <a:rPr lang="sk-SK" dirty="0" smtClean="0"/>
              <a:t>= 1306.3</a:t>
            </a:r>
            <a:endParaRPr lang="sk-SK" dirty="0"/>
          </a:p>
        </p:txBody>
      </p:sp>
      <p:pic>
        <p:nvPicPr>
          <p:cNvPr id="2050" name="Picture 2" descr="C:\Users\USER\Pictures\Screenshots\Screenshot (22).png"/>
          <p:cNvPicPr>
            <a:picLocks noChangeAspect="1" noChangeArrowheads="1"/>
          </p:cNvPicPr>
          <p:nvPr/>
        </p:nvPicPr>
        <p:blipFill>
          <a:blip r:embed="rId2"/>
          <a:srcRect l="9077" t="14496" r="8016" b="8355"/>
          <a:stretch>
            <a:fillRect/>
          </a:stretch>
        </p:blipFill>
        <p:spPr bwMode="auto">
          <a:xfrm>
            <a:off x="0" y="2071678"/>
            <a:ext cx="9148540" cy="47863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Vyhladenie 3. stupňa (A</a:t>
            </a:r>
            <a:r>
              <a:rPr lang="sk-SK" dirty="0" smtClean="0"/>
              <a:t>)</a:t>
            </a:r>
            <a:r>
              <a:rPr lang="sk-SK" dirty="0" smtClean="0"/>
              <a:t> (</a:t>
            </a:r>
            <a:r>
              <a:rPr lang="sk-SK" dirty="0" smtClean="0"/>
              <a:t>2 pred, 1 za</a:t>
            </a:r>
            <a:r>
              <a:rPr lang="sk-SK" dirty="0" smtClean="0"/>
              <a:t>)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928670"/>
            <a:ext cx="8229600" cy="4525963"/>
          </a:xfrm>
        </p:spPr>
        <p:txBody>
          <a:bodyPr>
            <a:normAutofit/>
          </a:bodyPr>
          <a:lstStyle/>
          <a:p>
            <a:r>
              <a:rPr lang="sk-SK" dirty="0" smtClean="0"/>
              <a:t>c0 </a:t>
            </a:r>
            <a:r>
              <a:rPr lang="sk-SK" dirty="0" smtClean="0"/>
              <a:t>= 0.4994; c1 = 0.5882; c2 = -</a:t>
            </a:r>
            <a:r>
              <a:rPr lang="sk-SK" dirty="0" smtClean="0"/>
              <a:t>0.0899</a:t>
            </a:r>
          </a:p>
          <a:p>
            <a:r>
              <a:rPr lang="sk-SK" dirty="0" smtClean="0"/>
              <a:t>Chyba </a:t>
            </a:r>
            <a:r>
              <a:rPr lang="sk-SK" dirty="0" smtClean="0"/>
              <a:t>= 2580.5</a:t>
            </a:r>
            <a:endParaRPr lang="sk-SK" dirty="0"/>
          </a:p>
        </p:txBody>
      </p:sp>
      <p:pic>
        <p:nvPicPr>
          <p:cNvPr id="3074" name="Picture 2" descr="C:\Users\USER\Pictures\Screenshots\Screenshot (23).png"/>
          <p:cNvPicPr>
            <a:picLocks noChangeAspect="1" noChangeArrowheads="1"/>
          </p:cNvPicPr>
          <p:nvPr/>
        </p:nvPicPr>
        <p:blipFill>
          <a:blip r:embed="rId2"/>
          <a:srcRect l="8247" t="14323" r="8297" b="7552"/>
          <a:stretch>
            <a:fillRect/>
          </a:stretch>
        </p:blipFill>
        <p:spPr bwMode="auto">
          <a:xfrm>
            <a:off x="0" y="2045368"/>
            <a:ext cx="9144000" cy="48126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Vyhladenie 3. stupňa (B</a:t>
            </a:r>
            <a:r>
              <a:rPr lang="sk-SK" dirty="0" smtClean="0"/>
              <a:t>) (1 </a:t>
            </a:r>
            <a:r>
              <a:rPr lang="sk-SK" dirty="0" smtClean="0"/>
              <a:t>pred, 2 </a:t>
            </a:r>
            <a:r>
              <a:rPr lang="sk-SK" dirty="0" smtClean="0"/>
              <a:t>za)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4525963"/>
          </a:xfrm>
        </p:spPr>
        <p:txBody>
          <a:bodyPr>
            <a:normAutofit/>
          </a:bodyPr>
          <a:lstStyle/>
          <a:p>
            <a:r>
              <a:rPr lang="sk-SK" dirty="0" smtClean="0"/>
              <a:t>c0 </a:t>
            </a:r>
            <a:r>
              <a:rPr lang="sk-SK" dirty="0" smtClean="0"/>
              <a:t>= -0.0881; c1 = 0.5875; c2 = 0.5019</a:t>
            </a:r>
            <a:endParaRPr lang="sk-SK" dirty="0" smtClean="0"/>
          </a:p>
          <a:p>
            <a:r>
              <a:rPr lang="sk-SK" dirty="0" smtClean="0"/>
              <a:t>Chyba </a:t>
            </a:r>
            <a:r>
              <a:rPr lang="sk-SK" dirty="0" smtClean="0"/>
              <a:t>= 2532.0</a:t>
            </a:r>
            <a:endParaRPr lang="sk-SK" dirty="0"/>
          </a:p>
        </p:txBody>
      </p:sp>
      <p:pic>
        <p:nvPicPr>
          <p:cNvPr id="4098" name="Picture 2" descr="C:\Users\USER\Pictures\Screenshots\Screenshot (24).png"/>
          <p:cNvPicPr>
            <a:picLocks noChangeAspect="1" noChangeArrowheads="1"/>
          </p:cNvPicPr>
          <p:nvPr/>
        </p:nvPicPr>
        <p:blipFill>
          <a:blip r:embed="rId2"/>
          <a:srcRect l="9211" t="14106" r="8431" b="8745"/>
          <a:stretch>
            <a:fillRect/>
          </a:stretch>
        </p:blipFill>
        <p:spPr bwMode="auto">
          <a:xfrm>
            <a:off x="0" y="2042160"/>
            <a:ext cx="9144000" cy="48158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sk-SK" dirty="0" smtClean="0"/>
              <a:t>Vyhladenie 4. stupňa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928670"/>
            <a:ext cx="8229600" cy="4525963"/>
          </a:xfrm>
        </p:spPr>
        <p:txBody>
          <a:bodyPr>
            <a:normAutofit/>
          </a:bodyPr>
          <a:lstStyle/>
          <a:p>
            <a:r>
              <a:rPr lang="sk-SK" sz="2800" dirty="0" smtClean="0"/>
              <a:t>c0 </a:t>
            </a:r>
            <a:r>
              <a:rPr lang="sk-SK" sz="2800" dirty="0" smtClean="0"/>
              <a:t>= -0.0757; c1 = 0.5777; c2 = 0.5905; c3 = -</a:t>
            </a:r>
            <a:r>
              <a:rPr lang="sk-SK" sz="2800" dirty="0" smtClean="0"/>
              <a:t>0.0929</a:t>
            </a:r>
          </a:p>
          <a:p>
            <a:r>
              <a:rPr lang="sk-SK" dirty="0" smtClean="0"/>
              <a:t>Chyba </a:t>
            </a:r>
            <a:r>
              <a:rPr lang="sk-SK" dirty="0" smtClean="0"/>
              <a:t>= 1288.8</a:t>
            </a:r>
            <a:endParaRPr lang="sk-SK" dirty="0"/>
          </a:p>
        </p:txBody>
      </p:sp>
      <p:pic>
        <p:nvPicPr>
          <p:cNvPr id="5122" name="Picture 2" descr="C:\Users\USER\Pictures\Screenshots\Screenshot (26).png"/>
          <p:cNvPicPr>
            <a:picLocks noChangeAspect="1" noChangeArrowheads="1"/>
          </p:cNvPicPr>
          <p:nvPr/>
        </p:nvPicPr>
        <p:blipFill>
          <a:blip r:embed="rId2"/>
          <a:srcRect l="8675" t="16146" r="7869" b="10612"/>
          <a:stretch>
            <a:fillRect/>
          </a:stretch>
        </p:blipFill>
        <p:spPr bwMode="auto">
          <a:xfrm>
            <a:off x="0" y="2071678"/>
            <a:ext cx="9121155" cy="47863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Úvaha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Za najlepšie vyhladenia považujem vyhladenie 2. a 4. stupňa, pretože obidve dávajú menšiu chybu ako oba typ vyhladenia 3. stupňa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10% nových dát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10% zo 108 aktuálnych hodnôt je cca 10 t.j. pridaných 10 mesiacov</a:t>
            </a:r>
          </a:p>
          <a:p>
            <a:r>
              <a:rPr lang="sk-SK" sz="2400" dirty="0" smtClean="0"/>
              <a:t>Pridaný chvost od 1/2014 do 10/2014</a:t>
            </a:r>
          </a:p>
          <a:p>
            <a:r>
              <a:rPr lang="sk-SK" sz="2400" dirty="0" smtClean="0"/>
              <a:t>Predikované dáta daného stupňa sú vykreslené čiarkovane</a:t>
            </a:r>
            <a:endParaRPr lang="sk-SK" sz="2400" dirty="0"/>
          </a:p>
        </p:txBody>
      </p:sp>
      <p:pic>
        <p:nvPicPr>
          <p:cNvPr id="6146" name="Picture 2" descr="C:\Users\USER\Pictures\Screenshots\Screenshot (33).png"/>
          <p:cNvPicPr>
            <a:picLocks noChangeAspect="1" noChangeArrowheads="1"/>
          </p:cNvPicPr>
          <p:nvPr/>
        </p:nvPicPr>
        <p:blipFill>
          <a:blip r:embed="rId2"/>
          <a:srcRect l="9248" t="15321" r="7296" b="31944"/>
          <a:stretch>
            <a:fillRect/>
          </a:stretch>
        </p:blipFill>
        <p:spPr bwMode="auto">
          <a:xfrm>
            <a:off x="1" y="3609474"/>
            <a:ext cx="9144000" cy="32485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252</Words>
  <Application>Microsoft Office PowerPoint</Application>
  <PresentationFormat>On-screen Show (4:3)</PresentationFormat>
  <Paragraphs>37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Zadanie 2 Vyhladzovanie a predikcia</vt:lpstr>
      <vt:lpstr>Vyhladené dáta</vt:lpstr>
      <vt:lpstr>Pôvodné dáta</vt:lpstr>
      <vt:lpstr>Vyhladenie 2. stupňa</vt:lpstr>
      <vt:lpstr>Vyhladenie 3. stupňa (A) (2 pred, 1 za)</vt:lpstr>
      <vt:lpstr>Vyhladenie 3. stupňa (B) (1 pred, 2 za)</vt:lpstr>
      <vt:lpstr>Vyhladenie 4. stupňa</vt:lpstr>
      <vt:lpstr>Úvaha</vt:lpstr>
      <vt:lpstr>10% nových dát</vt:lpstr>
      <vt:lpstr>Predikcia 1. stupňa</vt:lpstr>
      <vt:lpstr>Predikcia 2. stupňa</vt:lpstr>
      <vt:lpstr>Predikcia 3. stupňa</vt:lpstr>
      <vt:lpstr>Predikcia 4. stupňa</vt:lpstr>
      <vt:lpstr>Úvaha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Zadanie 2 Vyhladzovanie a predikcia</dc:title>
  <dc:creator>USER</dc:creator>
  <cp:lastModifiedBy>USER</cp:lastModifiedBy>
  <cp:revision>23</cp:revision>
  <dcterms:created xsi:type="dcterms:W3CDTF">2016-04-10T17:34:32Z</dcterms:created>
  <dcterms:modified xsi:type="dcterms:W3CDTF">2016-04-16T11:55:51Z</dcterms:modified>
</cp:coreProperties>
</file>